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media/image4.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1" spc="0" strike="noStrike" sz="56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1pPr>
    <a:lvl2pPr marL="0" marR="0" indent="0" algn="ctr" defTabSz="825500" rtl="0" fontAlgn="auto" latinLnBrk="0" hangingPunct="0">
      <a:lnSpc>
        <a:spcPct val="100000"/>
      </a:lnSpc>
      <a:spcBef>
        <a:spcPts val="0"/>
      </a:spcBef>
      <a:spcAft>
        <a:spcPts val="0"/>
      </a:spcAft>
      <a:buClrTx/>
      <a:buSzTx/>
      <a:buFontTx/>
      <a:buNone/>
      <a:tabLst/>
      <a:defRPr b="0" baseline="0" cap="none" i="1" spc="0" strike="noStrike" sz="56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2pPr>
    <a:lvl3pPr marL="0" marR="0" indent="0" algn="ctr" defTabSz="825500" rtl="0" fontAlgn="auto" latinLnBrk="0" hangingPunct="0">
      <a:lnSpc>
        <a:spcPct val="100000"/>
      </a:lnSpc>
      <a:spcBef>
        <a:spcPts val="0"/>
      </a:spcBef>
      <a:spcAft>
        <a:spcPts val="0"/>
      </a:spcAft>
      <a:buClrTx/>
      <a:buSzTx/>
      <a:buFontTx/>
      <a:buNone/>
      <a:tabLst/>
      <a:defRPr b="0" baseline="0" cap="none" i="1" spc="0" strike="noStrike" sz="56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3pPr>
    <a:lvl4pPr marL="0" marR="0" indent="0" algn="ctr" defTabSz="825500" rtl="0" fontAlgn="auto" latinLnBrk="0" hangingPunct="0">
      <a:lnSpc>
        <a:spcPct val="100000"/>
      </a:lnSpc>
      <a:spcBef>
        <a:spcPts val="0"/>
      </a:spcBef>
      <a:spcAft>
        <a:spcPts val="0"/>
      </a:spcAft>
      <a:buClrTx/>
      <a:buSzTx/>
      <a:buFontTx/>
      <a:buNone/>
      <a:tabLst/>
      <a:defRPr b="0" baseline="0" cap="none" i="1" spc="0" strike="noStrike" sz="56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4pPr>
    <a:lvl5pPr marL="0" marR="0" indent="0" algn="ctr" defTabSz="825500" rtl="0" fontAlgn="auto" latinLnBrk="0" hangingPunct="0">
      <a:lnSpc>
        <a:spcPct val="100000"/>
      </a:lnSpc>
      <a:spcBef>
        <a:spcPts val="0"/>
      </a:spcBef>
      <a:spcAft>
        <a:spcPts val="0"/>
      </a:spcAft>
      <a:buClrTx/>
      <a:buSzTx/>
      <a:buFontTx/>
      <a:buNone/>
      <a:tabLst/>
      <a:defRPr b="0" baseline="0" cap="none" i="1" spc="0" strike="noStrike" sz="56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5pPr>
    <a:lvl6pPr marL="0" marR="0" indent="0" algn="ctr" defTabSz="825500" rtl="0" fontAlgn="auto" latinLnBrk="0" hangingPunct="0">
      <a:lnSpc>
        <a:spcPct val="100000"/>
      </a:lnSpc>
      <a:spcBef>
        <a:spcPts val="0"/>
      </a:spcBef>
      <a:spcAft>
        <a:spcPts val="0"/>
      </a:spcAft>
      <a:buClrTx/>
      <a:buSzTx/>
      <a:buFontTx/>
      <a:buNone/>
      <a:tabLst/>
      <a:defRPr b="0" baseline="0" cap="none" i="1" spc="0" strike="noStrike" sz="56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6pPr>
    <a:lvl7pPr marL="0" marR="0" indent="0" algn="ctr" defTabSz="825500" rtl="0" fontAlgn="auto" latinLnBrk="0" hangingPunct="0">
      <a:lnSpc>
        <a:spcPct val="100000"/>
      </a:lnSpc>
      <a:spcBef>
        <a:spcPts val="0"/>
      </a:spcBef>
      <a:spcAft>
        <a:spcPts val="0"/>
      </a:spcAft>
      <a:buClrTx/>
      <a:buSzTx/>
      <a:buFontTx/>
      <a:buNone/>
      <a:tabLst/>
      <a:defRPr b="0" baseline="0" cap="none" i="1" spc="0" strike="noStrike" sz="56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7pPr>
    <a:lvl8pPr marL="0" marR="0" indent="0" algn="ctr" defTabSz="825500" rtl="0" fontAlgn="auto" latinLnBrk="0" hangingPunct="0">
      <a:lnSpc>
        <a:spcPct val="100000"/>
      </a:lnSpc>
      <a:spcBef>
        <a:spcPts val="0"/>
      </a:spcBef>
      <a:spcAft>
        <a:spcPts val="0"/>
      </a:spcAft>
      <a:buClrTx/>
      <a:buSzTx/>
      <a:buFontTx/>
      <a:buNone/>
      <a:tabLst/>
      <a:defRPr b="0" baseline="0" cap="none" i="1" spc="0" strike="noStrike" sz="56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8pPr>
    <a:lvl9pPr marL="0" marR="0" indent="0" algn="ctr" defTabSz="825500" rtl="0" fontAlgn="auto" latinLnBrk="0" hangingPunct="0">
      <a:lnSpc>
        <a:spcPct val="100000"/>
      </a:lnSpc>
      <a:spcBef>
        <a:spcPts val="0"/>
      </a:spcBef>
      <a:spcAft>
        <a:spcPts val="0"/>
      </a:spcAft>
      <a:buClrTx/>
      <a:buSzTx/>
      <a:buFontTx/>
      <a:buNone/>
      <a:tabLst/>
      <a:defRPr b="0" baseline="0" cap="none" i="1" spc="0" strike="noStrike" sz="56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6D6A67"/>
        </a:fontRef>
        <a:srgbClr val="6D6A67"/>
      </a:tcTxStyle>
      <a:tcStyle>
        <a:tcBdr>
          <a:left>
            <a:ln w="12700" cap="flat">
              <a:solidFill>
                <a:srgbClr val="F3F1DF"/>
              </a:solidFill>
              <a:prstDash val="solid"/>
              <a:miter lim="400000"/>
            </a:ln>
          </a:left>
          <a:right>
            <a:ln w="12700" cap="flat">
              <a:solidFill>
                <a:srgbClr val="F3F1DF"/>
              </a:solidFill>
              <a:prstDash val="solid"/>
              <a:miter lim="400000"/>
            </a:ln>
          </a:right>
          <a:top>
            <a:ln w="12700" cap="flat">
              <a:solidFill>
                <a:srgbClr val="F3F1DF"/>
              </a:solidFill>
              <a:prstDash val="solid"/>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noFill/>
        </a:fill>
      </a:tcStyle>
    </a:wholeTbl>
    <a:band2H>
      <a:tcTxStyle b="def" i="def"/>
      <a:tcStyle>
        <a:tcBdr/>
        <a:fill>
          <a:solidFill>
            <a:srgbClr val="C8C8AF">
              <a:alpha val="50000"/>
            </a:srgbClr>
          </a:solidFill>
        </a:fill>
      </a:tcStyle>
    </a:band2H>
    <a:firstCol>
      <a:tcTxStyle b="off" i="off">
        <a:fontRef idx="minor">
          <a:srgbClr val="F3F1DF"/>
        </a:fontRef>
        <a:srgbClr val="F3F1DF"/>
      </a:tcTxStyle>
      <a:tcStyle>
        <a:tcBdr>
          <a:left>
            <a:ln w="12700" cap="flat">
              <a:noFill/>
              <a:miter lim="400000"/>
            </a:ln>
          </a:left>
          <a:right>
            <a:ln w="12700" cap="flat">
              <a:solidFill>
                <a:srgbClr val="F3F1DF"/>
              </a:solidFill>
              <a:prstDash val="solid"/>
              <a:miter lim="400000"/>
            </a:ln>
          </a:right>
          <a:top>
            <a:ln w="12700" cap="flat">
              <a:solidFill>
                <a:srgbClr val="F3F1DF"/>
              </a:solidFill>
              <a:prstDash val="solid"/>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noFill/>
        </a:fill>
      </a:tcStyle>
    </a:firstCol>
    <a:lastRow>
      <a:tcTxStyle b="off" i="off">
        <a:fontRef idx="minor">
          <a:srgbClr val="4B4B4B"/>
        </a:fontRef>
        <a:srgbClr val="4B4B4B"/>
      </a:tcTxStyle>
      <a:tcStyle>
        <a:tcBdr>
          <a:left>
            <a:ln w="12700" cap="flat">
              <a:solidFill>
                <a:srgbClr val="F3F1DF"/>
              </a:solidFill>
              <a:prstDash val="solid"/>
              <a:miter lim="400000"/>
            </a:ln>
          </a:left>
          <a:right>
            <a:ln w="12700" cap="flat">
              <a:solidFill>
                <a:srgbClr val="F3F1DF"/>
              </a:solidFill>
              <a:prstDash val="solid"/>
              <a:miter lim="400000"/>
            </a:ln>
          </a:right>
          <a:top>
            <a:ln w="25400" cap="flat">
              <a:solidFill>
                <a:srgbClr val="6D6A67"/>
              </a:solidFill>
              <a:prstDash val="solid"/>
              <a:miter lim="400000"/>
            </a:ln>
          </a:top>
          <a:bottom>
            <a:ln w="12700" cap="flat">
              <a:noFill/>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noFill/>
        </a:fill>
      </a:tcStyle>
    </a:lastRow>
    <a:firstRow>
      <a:tcTxStyle b="off" i="off">
        <a:fontRef idx="minor">
          <a:srgbClr val="F3F1DF"/>
        </a:fontRef>
        <a:srgbClr val="F3F1DF"/>
      </a:tcTxStyle>
      <a:tcStyle>
        <a:tcBdr>
          <a:left>
            <a:ln w="12700" cap="flat">
              <a:solidFill>
                <a:srgbClr val="F3F1DF"/>
              </a:solidFill>
              <a:prstDash val="solid"/>
              <a:miter lim="400000"/>
            </a:ln>
          </a:left>
          <a:right>
            <a:ln w="12700" cap="flat">
              <a:solidFill>
                <a:srgbClr val="F3F1DF"/>
              </a:solidFill>
              <a:prstDash val="solid"/>
              <a:miter lim="400000"/>
            </a:ln>
          </a:right>
          <a:top>
            <a:ln w="12700" cap="flat">
              <a:noFill/>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noFill/>
        </a:fill>
      </a:tcStyle>
    </a:firstRow>
  </a:tblStyle>
  <a:tblStyle styleId="{C7B018BB-80A7-4F77-B60F-C8B233D01FF8}" styleName="">
    <a:tblBg/>
    <a:wholeTbl>
      <a:tcTxStyle b="off" i="off">
        <a:fontRef idx="minor">
          <a:srgbClr val="6D6A67"/>
        </a:fontRef>
        <a:srgbClr val="6D6A67"/>
      </a:tcTxStyle>
      <a:tcStyle>
        <a:tcBdr>
          <a:left>
            <a:ln w="12700" cap="flat">
              <a:solidFill>
                <a:srgbClr val="F3F1DF"/>
              </a:solidFill>
              <a:prstDash val="solid"/>
              <a:miter lim="400000"/>
            </a:ln>
          </a:left>
          <a:right>
            <a:ln w="12700" cap="flat">
              <a:solidFill>
                <a:srgbClr val="F3F1DF"/>
              </a:solidFill>
              <a:prstDash val="solid"/>
              <a:miter lim="400000"/>
            </a:ln>
          </a:right>
          <a:top>
            <a:ln w="12700" cap="flat">
              <a:solidFill>
                <a:srgbClr val="F3F1DF"/>
              </a:solidFill>
              <a:prstDash val="solid"/>
              <a:miter lim="400000"/>
            </a:ln>
          </a:top>
          <a:bottom>
            <a:ln w="12700" cap="flat">
              <a:solidFill>
                <a:srgbClr val="F3F1DF"/>
              </a:solidFill>
              <a:prstDash val="solid"/>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solidFill>
            <a:srgbClr val="E7E6E2">
              <a:alpha val="60000"/>
            </a:srgbClr>
          </a:solidFill>
        </a:fill>
      </a:tcStyle>
    </a:wholeTbl>
    <a:band2H>
      <a:tcTxStyle b="def" i="def"/>
      <a:tcStyle>
        <a:tcBdr/>
        <a:fill>
          <a:solidFill>
            <a:srgbClr val="B6BEC8">
              <a:alpha val="30000"/>
            </a:srgbClr>
          </a:solidFill>
        </a:fill>
      </a:tcStyle>
    </a:band2H>
    <a:firstCol>
      <a:tcTxStyle b="off" i="off">
        <a:fontRef idx="minor">
          <a:srgbClr val="F3F1DF"/>
        </a:fontRef>
        <a:srgbClr val="F3F1DF"/>
      </a:tcTxStyle>
      <a:tcStyle>
        <a:tcBdr>
          <a:left>
            <a:ln w="12700" cap="flat">
              <a:solidFill>
                <a:srgbClr val="B2B2B2"/>
              </a:solidFill>
              <a:prstDash val="solid"/>
              <a:miter lim="400000"/>
            </a:ln>
          </a:left>
          <a:right>
            <a:ln w="12700" cap="flat">
              <a:solidFill>
                <a:srgbClr val="B2B2B2"/>
              </a:solidFill>
              <a:prstDash val="solid"/>
              <a:miter lim="400000"/>
            </a:ln>
          </a:right>
          <a:top>
            <a:ln w="12700" cap="flat">
              <a:solidFill>
                <a:srgbClr val="B2B2B2"/>
              </a:solidFill>
              <a:prstDash val="solid"/>
              <a:miter lim="400000"/>
            </a:ln>
          </a:top>
          <a:bottom>
            <a:ln w="12700" cap="flat">
              <a:solidFill>
                <a:srgbClr val="B2B2B2"/>
              </a:solidFill>
              <a:prstDash val="solid"/>
              <a:miter lim="400000"/>
            </a:ln>
          </a:bottom>
          <a:insideH>
            <a:ln w="12700" cap="flat">
              <a:solidFill>
                <a:srgbClr val="B2B2B2"/>
              </a:solidFill>
              <a:prstDash val="solid"/>
              <a:miter lim="400000"/>
            </a:ln>
          </a:insideH>
          <a:insideV>
            <a:ln w="12700" cap="flat">
              <a:solidFill>
                <a:srgbClr val="B2B2B2"/>
              </a:solidFill>
              <a:prstDash val="solid"/>
              <a:miter lim="400000"/>
            </a:ln>
          </a:insideV>
        </a:tcBdr>
        <a:fill>
          <a:noFill/>
        </a:fill>
      </a:tcStyle>
    </a:firstCol>
    <a:lastRow>
      <a:tcTxStyle b="off" i="off">
        <a:fontRef idx="minor">
          <a:srgbClr val="F3F1DF"/>
        </a:fontRef>
        <a:srgbClr val="F3F1DF"/>
      </a:tcTxStyle>
      <a:tcStyle>
        <a:tcBdr>
          <a:left>
            <a:ln w="12700" cap="flat">
              <a:solidFill>
                <a:srgbClr val="B2B2B2"/>
              </a:solidFill>
              <a:prstDash val="solid"/>
              <a:miter lim="400000"/>
            </a:ln>
          </a:left>
          <a:right>
            <a:ln w="12700" cap="flat">
              <a:solidFill>
                <a:srgbClr val="B2B2B2"/>
              </a:solidFill>
              <a:prstDash val="solid"/>
              <a:miter lim="400000"/>
            </a:ln>
          </a:right>
          <a:top>
            <a:ln w="12700" cap="flat">
              <a:solidFill>
                <a:srgbClr val="B2B2B2"/>
              </a:solidFill>
              <a:prstDash val="solid"/>
              <a:miter lim="400000"/>
            </a:ln>
          </a:top>
          <a:bottom>
            <a:ln w="12700" cap="flat">
              <a:solidFill>
                <a:srgbClr val="B2B2B2"/>
              </a:solidFill>
              <a:prstDash val="solid"/>
              <a:miter lim="400000"/>
            </a:ln>
          </a:bottom>
          <a:insideH>
            <a:ln w="12700" cap="flat">
              <a:solidFill>
                <a:srgbClr val="B2B2B2"/>
              </a:solidFill>
              <a:prstDash val="solid"/>
              <a:miter lim="400000"/>
            </a:ln>
          </a:insideH>
          <a:insideV>
            <a:ln w="12700" cap="flat">
              <a:solidFill>
                <a:srgbClr val="B2B2B2"/>
              </a:solidFill>
              <a:prstDash val="solid"/>
              <a:miter lim="400000"/>
            </a:ln>
          </a:insideV>
        </a:tcBdr>
        <a:fill>
          <a:noFill/>
        </a:fill>
      </a:tcStyle>
    </a:lastRow>
    <a:firstRow>
      <a:tcTxStyle b="off" i="off">
        <a:fontRef idx="minor">
          <a:srgbClr val="F3F1DF"/>
        </a:fontRef>
        <a:srgbClr val="F3F1DF"/>
      </a:tcTxStyle>
      <a:tcStyle>
        <a:tcBdr>
          <a:left>
            <a:ln w="12700" cap="flat">
              <a:solidFill>
                <a:srgbClr val="B2B2B2"/>
              </a:solidFill>
              <a:prstDash val="solid"/>
              <a:miter lim="400000"/>
            </a:ln>
          </a:left>
          <a:right>
            <a:ln w="12700" cap="flat">
              <a:solidFill>
                <a:srgbClr val="B2B2B2"/>
              </a:solidFill>
              <a:prstDash val="solid"/>
              <a:miter lim="400000"/>
            </a:ln>
          </a:right>
          <a:top>
            <a:ln w="12700" cap="flat">
              <a:solidFill>
                <a:srgbClr val="B2B2B2"/>
              </a:solidFill>
              <a:prstDash val="solid"/>
              <a:miter lim="400000"/>
            </a:ln>
          </a:top>
          <a:bottom>
            <a:ln w="12700" cap="flat">
              <a:solidFill>
                <a:srgbClr val="B2B2B2"/>
              </a:solidFill>
              <a:prstDash val="solid"/>
              <a:miter lim="400000"/>
            </a:ln>
          </a:bottom>
          <a:insideH>
            <a:ln w="12700" cap="flat">
              <a:solidFill>
                <a:srgbClr val="B2B2B2"/>
              </a:solidFill>
              <a:prstDash val="solid"/>
              <a:miter lim="400000"/>
            </a:ln>
          </a:insideH>
          <a:insideV>
            <a:ln w="12700" cap="flat">
              <a:solidFill>
                <a:srgbClr val="B2B2B2"/>
              </a:solidFill>
              <a:prstDash val="solid"/>
              <a:miter lim="400000"/>
            </a:ln>
          </a:insideV>
        </a:tcBdr>
        <a:fill>
          <a:noFill/>
        </a:fill>
      </a:tcStyle>
    </a:firstRow>
  </a:tblStyle>
  <a:tblStyle styleId="{EEE7283C-3CF3-47DC-8721-378D4A62B228}" styleName="">
    <a:tblBg/>
    <a:wholeTbl>
      <a:tcTxStyle b="off" i="off">
        <a:fontRef idx="minor">
          <a:srgbClr val="6D6A67"/>
        </a:fontRef>
        <a:srgbClr val="6D6A67"/>
      </a:tcTxStyle>
      <a:tcStyle>
        <a:tcBdr>
          <a:left>
            <a:ln w="12700" cap="flat">
              <a:solidFill>
                <a:srgbClr val="C7C0AD"/>
              </a:solidFill>
              <a:prstDash val="solid"/>
              <a:miter lim="400000"/>
            </a:ln>
          </a:left>
          <a:right>
            <a:ln w="12700" cap="flat">
              <a:solidFill>
                <a:srgbClr val="C7C0AD"/>
              </a:solidFill>
              <a:prstDash val="solid"/>
              <a:miter lim="400000"/>
            </a:ln>
          </a:right>
          <a:top>
            <a:ln w="12700" cap="flat">
              <a:solidFill>
                <a:srgbClr val="C7C0AD"/>
              </a:solidFill>
              <a:prstDash val="solid"/>
              <a:miter lim="400000"/>
            </a:ln>
          </a:top>
          <a:bottom>
            <a:ln w="12700" cap="flat">
              <a:solidFill>
                <a:srgbClr val="C7C0AD"/>
              </a:solidFill>
              <a:prstDash val="solid"/>
              <a:miter lim="400000"/>
            </a:ln>
          </a:bottom>
          <a:insideH>
            <a:ln w="12700" cap="flat">
              <a:solidFill>
                <a:srgbClr val="C7C0AD"/>
              </a:solidFill>
              <a:prstDash val="solid"/>
              <a:miter lim="400000"/>
            </a:ln>
          </a:insideH>
          <a:insideV>
            <a:ln w="12700" cap="flat">
              <a:solidFill>
                <a:srgbClr val="C7C0AD"/>
              </a:solidFill>
              <a:prstDash val="solid"/>
              <a:miter lim="400000"/>
            </a:ln>
          </a:insideV>
        </a:tcBdr>
        <a:fill>
          <a:solidFill>
            <a:srgbClr val="E6E4D7">
              <a:alpha val="70000"/>
            </a:srgbClr>
          </a:solidFill>
        </a:fill>
      </a:tcStyle>
    </a:wholeTbl>
    <a:band2H>
      <a:tcTxStyle b="def" i="def"/>
      <a:tcStyle>
        <a:tcBdr/>
        <a:fill>
          <a:solidFill>
            <a:srgbClr val="CBCAB9">
              <a:alpha val="70000"/>
            </a:srgbClr>
          </a:solidFill>
        </a:fill>
      </a:tcStyle>
    </a:band2H>
    <a:firstCol>
      <a:tcTxStyle b="off" i="off">
        <a:fontRef idx="minor">
          <a:srgbClr val="F3F1DF"/>
        </a:fontRef>
        <a:srgbClr val="F3F1DF"/>
      </a:tcTxStyle>
      <a:tcStyle>
        <a:tcBdr>
          <a:left>
            <a:ln w="12700" cap="flat">
              <a:solidFill>
                <a:srgbClr val="C7C0AD"/>
              </a:solidFill>
              <a:prstDash val="solid"/>
              <a:miter lim="400000"/>
            </a:ln>
          </a:left>
          <a:right>
            <a:ln w="12700" cap="flat">
              <a:solidFill>
                <a:srgbClr val="C7C0AD"/>
              </a:solidFill>
              <a:prstDash val="solid"/>
              <a:miter lim="400000"/>
            </a:ln>
          </a:right>
          <a:top>
            <a:ln w="12700" cap="flat">
              <a:solidFill>
                <a:srgbClr val="C7C0AD"/>
              </a:solidFill>
              <a:prstDash val="solid"/>
              <a:miter lim="400000"/>
            </a:ln>
          </a:top>
          <a:bottom>
            <a:ln w="12700" cap="flat">
              <a:solidFill>
                <a:srgbClr val="C7C0AD"/>
              </a:solidFill>
              <a:prstDash val="solid"/>
              <a:miter lim="400000"/>
            </a:ln>
          </a:bottom>
          <a:insideH>
            <a:ln w="12700" cap="flat">
              <a:solidFill>
                <a:srgbClr val="C7C0AD"/>
              </a:solidFill>
              <a:prstDash val="solid"/>
              <a:miter lim="400000"/>
            </a:ln>
          </a:insideH>
          <a:insideV>
            <a:ln w="12700" cap="flat">
              <a:solidFill>
                <a:srgbClr val="C7C0AD"/>
              </a:solidFill>
              <a:prstDash val="solid"/>
              <a:miter lim="400000"/>
            </a:ln>
          </a:insideV>
        </a:tcBdr>
        <a:fill>
          <a:noFill/>
        </a:fill>
      </a:tcStyle>
    </a:firstCol>
    <a:lastRow>
      <a:tcTxStyle b="off" i="off">
        <a:fontRef idx="minor">
          <a:srgbClr val="6D6A67"/>
        </a:fontRef>
        <a:srgbClr val="6D6A67"/>
      </a:tcTxStyle>
      <a:tcStyle>
        <a:tcBdr>
          <a:left>
            <a:ln w="12700" cap="flat">
              <a:solidFill>
                <a:srgbClr val="C7C0AD"/>
              </a:solidFill>
              <a:prstDash val="solid"/>
              <a:miter lim="400000"/>
            </a:ln>
          </a:left>
          <a:right>
            <a:ln w="12700" cap="flat">
              <a:solidFill>
                <a:srgbClr val="C7C0AD"/>
              </a:solidFill>
              <a:prstDash val="solid"/>
              <a:miter lim="400000"/>
            </a:ln>
          </a:right>
          <a:top>
            <a:ln w="25400" cap="flat">
              <a:solidFill>
                <a:srgbClr val="6D6A67"/>
              </a:solidFill>
              <a:prstDash val="solid"/>
              <a:miter lim="400000"/>
            </a:ln>
          </a:top>
          <a:bottom>
            <a:ln w="12700" cap="flat">
              <a:solidFill>
                <a:srgbClr val="C7C0AD"/>
              </a:solidFill>
              <a:prstDash val="solid"/>
              <a:miter lim="400000"/>
            </a:ln>
          </a:bottom>
          <a:insideH>
            <a:ln w="12700" cap="flat">
              <a:solidFill>
                <a:srgbClr val="C7C0AD"/>
              </a:solidFill>
              <a:prstDash val="solid"/>
              <a:miter lim="400000"/>
            </a:ln>
          </a:insideH>
          <a:insideV>
            <a:ln w="12700" cap="flat">
              <a:solidFill>
                <a:srgbClr val="C7C0AD"/>
              </a:solidFill>
              <a:prstDash val="solid"/>
              <a:miter lim="400000"/>
            </a:ln>
          </a:insideV>
        </a:tcBdr>
        <a:fill>
          <a:solidFill>
            <a:srgbClr val="E6E4D7">
              <a:alpha val="70000"/>
            </a:srgbClr>
          </a:solidFill>
        </a:fill>
      </a:tcStyle>
    </a:lastRow>
    <a:firstRow>
      <a:tcTxStyle b="off" i="off">
        <a:fontRef idx="minor">
          <a:srgbClr val="F3F1DF"/>
        </a:fontRef>
        <a:srgbClr val="F3F1DF"/>
      </a:tcTxStyle>
      <a:tcStyle>
        <a:tcBdr>
          <a:left>
            <a:ln w="12700" cap="flat">
              <a:solidFill>
                <a:srgbClr val="C7C0AD"/>
              </a:solidFill>
              <a:prstDash val="solid"/>
              <a:miter lim="400000"/>
            </a:ln>
          </a:left>
          <a:right>
            <a:ln w="12700" cap="flat">
              <a:solidFill>
                <a:srgbClr val="C7C0AD"/>
              </a:solidFill>
              <a:prstDash val="solid"/>
              <a:miter lim="400000"/>
            </a:ln>
          </a:right>
          <a:top>
            <a:ln w="12700" cap="flat">
              <a:solidFill>
                <a:srgbClr val="C7C0AD"/>
              </a:solidFill>
              <a:prstDash val="solid"/>
              <a:miter lim="400000"/>
            </a:ln>
          </a:top>
          <a:bottom>
            <a:ln w="12700" cap="flat">
              <a:solidFill>
                <a:srgbClr val="C7C0AD"/>
              </a:solidFill>
              <a:prstDash val="solid"/>
              <a:miter lim="400000"/>
            </a:ln>
          </a:bottom>
          <a:insideH>
            <a:ln w="12700" cap="flat">
              <a:solidFill>
                <a:srgbClr val="C7C0AD"/>
              </a:solidFill>
              <a:prstDash val="solid"/>
              <a:miter lim="400000"/>
            </a:ln>
          </a:insideH>
          <a:insideV>
            <a:ln w="12700" cap="flat">
              <a:solidFill>
                <a:srgbClr val="C7C0AD"/>
              </a:solidFill>
              <a:prstDash val="solid"/>
              <a:miter lim="400000"/>
            </a:ln>
          </a:insideV>
        </a:tcBdr>
        <a:fill>
          <a:noFill/>
        </a:fill>
      </a:tcStyle>
    </a:firstRow>
  </a:tblStyle>
  <a:tblStyle styleId="{CF821DB8-F4EB-4A41-A1BA-3FCAFE7338EE}" styleName="">
    <a:tblBg/>
    <a:wholeTbl>
      <a:tcTxStyle b="off" i="off">
        <a:fontRef idx="minor">
          <a:srgbClr val="6D6A67"/>
        </a:fontRef>
        <a:srgbClr val="6D6A67"/>
      </a:tcTxStyle>
      <a:tcStyle>
        <a:tcBdr>
          <a:left>
            <a:ln w="12700" cap="flat">
              <a:noFill/>
              <a:miter lim="400000"/>
            </a:ln>
          </a:left>
          <a:right>
            <a:ln w="12700" cap="flat">
              <a:noFill/>
              <a:miter lim="400000"/>
            </a:ln>
          </a:right>
          <a:top>
            <a:ln w="12700" cap="flat">
              <a:solidFill>
                <a:srgbClr val="5A5950"/>
              </a:solidFill>
              <a:custDash>
                <a:ds d="200000" sp="200000"/>
              </a:custDash>
              <a:miter lim="400000"/>
            </a:ln>
          </a:top>
          <a:bottom>
            <a:ln w="12700" cap="flat">
              <a:solidFill>
                <a:srgbClr val="5A5950"/>
              </a:solidFill>
              <a:custDash>
                <a:ds d="200000" sp="200000"/>
              </a:custDash>
              <a:miter lim="400000"/>
            </a:ln>
          </a:bottom>
          <a:insideH>
            <a:ln w="12700" cap="flat">
              <a:solidFill>
                <a:srgbClr val="5A5950"/>
              </a:solidFill>
              <a:custDash>
                <a:ds d="200000" sp="200000"/>
              </a:custDash>
              <a:miter lim="400000"/>
            </a:ln>
          </a:insideH>
          <a:insideV>
            <a:ln w="12700" cap="flat">
              <a:noFill/>
              <a:miter lim="400000"/>
            </a:ln>
          </a:insideV>
        </a:tcBdr>
        <a:fill>
          <a:solidFill>
            <a:srgbClr val="EAE9E0">
              <a:alpha val="80000"/>
            </a:srgbClr>
          </a:solidFill>
        </a:fill>
      </a:tcStyle>
    </a:wholeTbl>
    <a:band2H>
      <a:tcTxStyle b="def" i="def"/>
      <a:tcStyle>
        <a:tcBdr/>
        <a:fill>
          <a:solidFill>
            <a:srgbClr val="DADADA">
              <a:alpha val="50000"/>
            </a:srgbClr>
          </a:solidFill>
        </a:fill>
      </a:tcStyle>
    </a:band2H>
    <a:firstCol>
      <a:tcTxStyle b="off" i="off">
        <a:fontRef idx="minor">
          <a:srgbClr val="F3F1DF"/>
        </a:fontRef>
        <a:srgbClr val="F3F1DF"/>
      </a:tcTxStyle>
      <a:tcStyle>
        <a:tcBdr>
          <a:left>
            <a:ln w="12700" cap="flat">
              <a:solidFill>
                <a:srgbClr val="5A5950"/>
              </a:solidFill>
              <a:prstDash val="solid"/>
              <a:miter lim="400000"/>
            </a:ln>
          </a:left>
          <a:right>
            <a:ln w="12700" cap="flat">
              <a:solidFill>
                <a:srgbClr val="5A5950"/>
              </a:solidFill>
              <a:prstDash val="solid"/>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noFill/>
              <a:miter lim="400000"/>
            </a:ln>
          </a:insideV>
        </a:tcBdr>
        <a:fill>
          <a:noFill/>
        </a:fill>
      </a:tcStyle>
    </a:firstCol>
    <a:lastRow>
      <a:tcTxStyle b="off" i="off">
        <a:fontRef idx="minor">
          <a:srgbClr val="F3F1DF"/>
        </a:fontRef>
        <a:srgbClr val="F3F1DF"/>
      </a:tcTxStyle>
      <a:tcStyle>
        <a:tcBdr>
          <a:left>
            <a:ln w="12700" cap="flat">
              <a:noFill/>
              <a:miter lim="400000"/>
            </a:ln>
          </a:left>
          <a:right>
            <a:ln w="12700" cap="flat">
              <a:noFill/>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606060"/>
        </a:fontRef>
        <a:srgbClr val="606060"/>
      </a:tcTxStyle>
      <a:tcStyle>
        <a:tcBdr>
          <a:left>
            <a:ln w="12700" cap="flat">
              <a:solidFill>
                <a:srgbClr val="5A5950"/>
              </a:solidFill>
              <a:custDash>
                <a:ds d="200000" sp="200000"/>
              </a:custDash>
              <a:miter lim="400000"/>
            </a:ln>
          </a:left>
          <a:right>
            <a:ln w="12700" cap="flat">
              <a:solidFill>
                <a:srgbClr val="5A5950"/>
              </a:solidFill>
              <a:custDash>
                <a:ds d="200000" sp="200000"/>
              </a:custDash>
              <a:miter lim="400000"/>
            </a:ln>
          </a:right>
          <a:top>
            <a:ln w="12700" cap="flat">
              <a:solidFill>
                <a:srgbClr val="5A5950"/>
              </a:solidFill>
              <a:custDash>
                <a:ds d="200000" sp="200000"/>
              </a:custDash>
              <a:miter lim="400000"/>
            </a:ln>
          </a:top>
          <a:bottom>
            <a:ln w="12700" cap="flat">
              <a:solidFill>
                <a:srgbClr val="5A5950"/>
              </a:solidFill>
              <a:custDash>
                <a:ds d="200000" sp="200000"/>
              </a:custDash>
              <a:miter lim="400000"/>
            </a:ln>
          </a:bottom>
          <a:insideH>
            <a:ln w="12700" cap="flat">
              <a:solidFill>
                <a:srgbClr val="5A5950"/>
              </a:solidFill>
              <a:custDash>
                <a:ds d="200000" sp="200000"/>
              </a:custDash>
              <a:miter lim="400000"/>
            </a:ln>
          </a:insideH>
          <a:insideV>
            <a:ln w="12700" cap="flat">
              <a:solidFill>
                <a:srgbClr val="5A5950"/>
              </a:solidFill>
              <a:custDash>
                <a:ds d="200000" sp="200000"/>
              </a:custDash>
              <a:miter lim="400000"/>
            </a:ln>
          </a:insideV>
        </a:tcBdr>
        <a:fill>
          <a:solidFill>
            <a:srgbClr val="DBD9C9">
              <a:alpha val="30000"/>
            </a:srgbClr>
          </a:solidFill>
        </a:fill>
      </a:tcStyle>
    </a:wholeTbl>
    <a:band2H>
      <a:tcTxStyle b="def" i="def"/>
      <a:tcStyle>
        <a:tcBdr/>
        <a:fill>
          <a:solidFill>
            <a:srgbClr val="DADADA">
              <a:alpha val="50000"/>
            </a:srgbClr>
          </a:solidFill>
        </a:fill>
      </a:tcStyle>
    </a:band2H>
    <a:firstCol>
      <a:tcTxStyle b="off" i="off">
        <a:fontRef idx="minor">
          <a:srgbClr val="4B4B4B"/>
        </a:fontRef>
        <a:srgbClr val="4B4B4B"/>
      </a:tcTxStyle>
      <a:tcStyle>
        <a:tcBdr>
          <a:left>
            <a:ln w="12700" cap="flat">
              <a:solidFill>
                <a:srgbClr val="5A5950"/>
              </a:solidFill>
              <a:prstDash val="solid"/>
              <a:miter lim="400000"/>
            </a:ln>
          </a:left>
          <a:right>
            <a:ln w="12700" cap="flat">
              <a:solidFill>
                <a:srgbClr val="5A5950"/>
              </a:solidFill>
              <a:prstDash val="solid"/>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solidFill>
                <a:srgbClr val="5A5950"/>
              </a:solidFill>
              <a:prstDash val="solid"/>
              <a:miter lim="400000"/>
            </a:ln>
          </a:insideV>
        </a:tcBdr>
        <a:fill>
          <a:solidFill>
            <a:srgbClr val="DBD9C9">
              <a:alpha val="30000"/>
            </a:srgbClr>
          </a:solidFill>
        </a:fill>
      </a:tcStyle>
    </a:firstCol>
    <a:lastRow>
      <a:tcTxStyle b="off" i="off">
        <a:fontRef idx="minor">
          <a:srgbClr val="4B4B4B"/>
        </a:fontRef>
        <a:srgbClr val="4B4B4B"/>
      </a:tcTxStyle>
      <a:tcStyle>
        <a:tcBdr>
          <a:left>
            <a:ln w="12700" cap="flat">
              <a:noFill/>
              <a:miter lim="400000"/>
            </a:ln>
          </a:left>
          <a:right>
            <a:ln w="12700" cap="flat">
              <a:noFill/>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noFill/>
              <a:miter lim="400000"/>
            </a:ln>
          </a:insideV>
        </a:tcBdr>
        <a:fill>
          <a:solidFill>
            <a:srgbClr val="B9B9B9">
              <a:alpha val="50000"/>
            </a:srgbClr>
          </a:solidFill>
        </a:fill>
      </a:tcStyle>
    </a:lastRow>
    <a:firstRow>
      <a:tcTxStyle b="off" i="off">
        <a:fontRef idx="minor">
          <a:srgbClr val="4B4B4B"/>
        </a:fontRef>
        <a:srgbClr val="4B4B4B"/>
      </a:tcTxStyle>
      <a:tcStyle>
        <a:tcBdr>
          <a:left>
            <a:ln w="12700" cap="flat">
              <a:noFill/>
              <a:miter lim="400000"/>
            </a:ln>
          </a:left>
          <a:right>
            <a:ln w="12700" cap="flat">
              <a:noFill/>
              <a:miter lim="400000"/>
            </a:ln>
          </a:right>
          <a:top>
            <a:ln w="127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prstDash val="solid"/>
              <a:miter lim="400000"/>
            </a:ln>
          </a:insideH>
          <a:insideV>
            <a:ln w="12700" cap="flat">
              <a:noFill/>
              <a:miter lim="400000"/>
            </a:ln>
          </a:insideV>
        </a:tcBdr>
        <a:fill>
          <a:solidFill>
            <a:srgbClr val="B9B9B9">
              <a:alpha val="50000"/>
            </a:srgbClr>
          </a:solidFill>
        </a:fill>
      </a:tcStyle>
    </a:firstRow>
  </a:tblStyle>
  <a:tblStyle styleId="{2708684C-4D16-4618-839F-0558EEFCDFE6}" styleName="">
    <a:tblBg/>
    <a:wholeTbl>
      <a:tcTxStyle b="off" i="off">
        <a:fontRef idx="minor">
          <a:srgbClr val="606060"/>
        </a:fontRef>
        <a:srgbClr val="606060"/>
      </a:tcTxStyle>
      <a:tcStyle>
        <a:tcBdr>
          <a:left>
            <a:ln w="12700" cap="flat">
              <a:solidFill>
                <a:srgbClr val="5A5950"/>
              </a:solidFill>
              <a:custDash>
                <a:ds d="200000" sp="200000"/>
              </a:custDash>
              <a:miter lim="400000"/>
            </a:ln>
          </a:left>
          <a:right>
            <a:ln w="12700" cap="flat">
              <a:solidFill>
                <a:srgbClr val="5A5950"/>
              </a:solidFill>
              <a:custDash>
                <a:ds d="200000" sp="200000"/>
              </a:custDash>
              <a:miter lim="400000"/>
            </a:ln>
          </a:right>
          <a:top>
            <a:ln w="12700" cap="flat">
              <a:solidFill>
                <a:srgbClr val="5A5950"/>
              </a:solidFill>
              <a:custDash>
                <a:ds d="200000" sp="200000"/>
              </a:custDash>
              <a:miter lim="400000"/>
            </a:ln>
          </a:top>
          <a:bottom>
            <a:ln w="12700" cap="flat">
              <a:solidFill>
                <a:srgbClr val="5A5950"/>
              </a:solidFill>
              <a:custDash>
                <a:ds d="200000" sp="200000"/>
              </a:custDash>
              <a:miter lim="400000"/>
            </a:ln>
          </a:bottom>
          <a:insideH>
            <a:ln w="12700" cap="flat">
              <a:solidFill>
                <a:srgbClr val="5A5950"/>
              </a:solidFill>
              <a:custDash>
                <a:ds d="200000" sp="200000"/>
              </a:custDash>
              <a:miter lim="400000"/>
            </a:ln>
          </a:insideH>
          <a:insideV>
            <a:ln w="12700" cap="flat">
              <a:solidFill>
                <a:srgbClr val="5A5950"/>
              </a:solidFill>
              <a:custDash>
                <a:ds d="200000" sp="200000"/>
              </a:custDash>
              <a:miter lim="400000"/>
            </a:ln>
          </a:insideV>
        </a:tcBdr>
        <a:fill>
          <a:noFill/>
        </a:fill>
      </a:tcStyle>
    </a:wholeTbl>
    <a:band2H>
      <a:tcTxStyle b="def" i="def"/>
      <a:tcStyle>
        <a:tcBdr/>
        <a:fill>
          <a:solidFill>
            <a:srgbClr val="DADADA">
              <a:alpha val="50000"/>
            </a:srgbClr>
          </a:solidFill>
        </a:fill>
      </a:tcStyle>
    </a:band2H>
    <a:firstCol>
      <a:tcTxStyle b="off" i="off">
        <a:fontRef idx="minor">
          <a:srgbClr val="4B4B4B"/>
        </a:fontRef>
        <a:srgbClr val="4B4B4B"/>
      </a:tcTxStyle>
      <a:tcStyle>
        <a:tcBdr>
          <a:left>
            <a:ln w="12700" cap="flat">
              <a:solidFill>
                <a:srgbClr val="5A5950"/>
              </a:solidFill>
              <a:prstDash val="solid"/>
              <a:miter lim="400000"/>
            </a:ln>
          </a:left>
          <a:right>
            <a:ln w="25400" cap="flat">
              <a:solidFill>
                <a:srgbClr val="5A5950"/>
              </a:solidFill>
              <a:prstDash val="solid"/>
              <a:miter lim="400000"/>
            </a:ln>
          </a:right>
          <a:top>
            <a:ln w="12700" cap="flat">
              <a:solidFill>
                <a:srgbClr val="5A5950"/>
              </a:solidFill>
              <a:custDash>
                <a:ds d="200000" sp="200000"/>
              </a:custDash>
              <a:miter lim="400000"/>
            </a:ln>
          </a:top>
          <a:bottom>
            <a:ln w="12700" cap="flat">
              <a:solidFill>
                <a:srgbClr val="5A5950"/>
              </a:solidFill>
              <a:custDash>
                <a:ds d="200000" sp="200000"/>
              </a:custDash>
              <a:miter lim="400000"/>
            </a:ln>
          </a:bottom>
          <a:insideH>
            <a:ln w="12700" cap="flat">
              <a:solidFill>
                <a:srgbClr val="5A5950"/>
              </a:solidFill>
              <a:custDash>
                <a:ds d="200000" sp="200000"/>
              </a:custDash>
              <a:miter lim="400000"/>
            </a:ln>
          </a:insideH>
          <a:insideV>
            <a:ln w="12700" cap="flat">
              <a:noFill/>
              <a:miter lim="400000"/>
            </a:ln>
          </a:insideV>
        </a:tcBdr>
        <a:fill>
          <a:noFill/>
        </a:fill>
      </a:tcStyle>
    </a:firstCol>
    <a:lastRow>
      <a:tcTxStyle b="off" i="off">
        <a:fontRef idx="minor">
          <a:srgbClr val="4B4B4B"/>
        </a:fontRef>
        <a:srgbClr val="4B4B4B"/>
      </a:tcTxStyle>
      <a:tcStyle>
        <a:tcBdr>
          <a:left>
            <a:ln w="12700" cap="flat">
              <a:noFill/>
              <a:miter lim="400000"/>
            </a:ln>
          </a:left>
          <a:right>
            <a:ln w="12700" cap="flat">
              <a:noFill/>
              <a:miter lim="400000"/>
            </a:ln>
          </a:right>
          <a:top>
            <a:ln w="25400" cap="flat">
              <a:solidFill>
                <a:srgbClr val="5A5950"/>
              </a:solidFill>
              <a:prstDash val="solid"/>
              <a:miter lim="400000"/>
            </a:ln>
          </a:top>
          <a:bottom>
            <a:ln w="12700" cap="flat">
              <a:solidFill>
                <a:srgbClr val="5A5950"/>
              </a:solidFill>
              <a:prstDash val="solid"/>
              <a:miter lim="400000"/>
            </a:ln>
          </a:bottom>
          <a:insideH>
            <a:ln w="12700" cap="flat">
              <a:solidFill>
                <a:srgbClr val="5A5950"/>
              </a:solidFill>
              <a:custDash>
                <a:ds d="200000" sp="200000"/>
              </a:custDash>
              <a:miter lim="400000"/>
            </a:ln>
          </a:insideH>
          <a:insideV>
            <a:ln w="12700" cap="flat">
              <a:noFill/>
              <a:miter lim="400000"/>
            </a:ln>
          </a:insideV>
        </a:tcBdr>
        <a:fill>
          <a:noFill/>
        </a:fill>
      </a:tcStyle>
    </a:lastRow>
    <a:firstRow>
      <a:tcTxStyle b="off" i="off">
        <a:fontRef idx="minor">
          <a:srgbClr val="4B4B4B"/>
        </a:fontRef>
        <a:srgbClr val="4B4B4B"/>
      </a:tcTxStyle>
      <a:tcStyle>
        <a:tcBdr>
          <a:left>
            <a:ln w="12700" cap="flat">
              <a:noFill/>
              <a:miter lim="400000"/>
            </a:ln>
          </a:left>
          <a:right>
            <a:ln w="12700" cap="flat">
              <a:noFill/>
              <a:miter lim="400000"/>
            </a:ln>
          </a:right>
          <a:top>
            <a:ln w="12700" cap="flat">
              <a:solidFill>
                <a:srgbClr val="5A5950"/>
              </a:solidFill>
              <a:prstDash val="solid"/>
              <a:miter lim="400000"/>
            </a:ln>
          </a:top>
          <a:bottom>
            <a:ln w="25400" cap="flat">
              <a:solidFill>
                <a:srgbClr val="5A5950"/>
              </a:solidFill>
              <a:prstDash val="solid"/>
              <a:miter lim="400000"/>
            </a:ln>
          </a:bottom>
          <a:insideH>
            <a:ln w="12700" cap="flat">
              <a:solidFill>
                <a:srgbClr val="5A5950"/>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7" name="Shape 117"/>
          <p:cNvSpPr/>
          <p:nvPr>
            <p:ph type="sldImg"/>
          </p:nvPr>
        </p:nvSpPr>
        <p:spPr>
          <a:xfrm>
            <a:off x="1143000" y="685800"/>
            <a:ext cx="4572000" cy="3429000"/>
          </a:xfrm>
          <a:prstGeom prst="rect">
            <a:avLst/>
          </a:prstGeom>
        </p:spPr>
        <p:txBody>
          <a:bodyPr/>
          <a:lstStyle/>
          <a:p>
            <a:pPr/>
          </a:p>
        </p:txBody>
      </p:sp>
      <p:sp>
        <p:nvSpPr>
          <p:cNvPr id="118" name="Shape 11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11" name="dingbat_hd.png" descr="dingbat_hd.png"/>
          <p:cNvPicPr>
            <a:picLocks noChangeAspect="1"/>
          </p:cNvPicPr>
          <p:nvPr/>
        </p:nvPicPr>
        <p:blipFill>
          <a:blip r:embed="rId3">
            <a:extLst/>
          </a:blip>
          <a:stretch>
            <a:fillRect/>
          </a:stretch>
        </p:blipFill>
        <p:spPr>
          <a:xfrm>
            <a:off x="6814704" y="7385050"/>
            <a:ext cx="10754592" cy="571500"/>
          </a:xfrm>
          <a:prstGeom prst="rect">
            <a:avLst/>
          </a:prstGeom>
          <a:ln w="12700">
            <a:miter lim="400000"/>
          </a:ln>
        </p:spPr>
      </p:pic>
      <p:sp>
        <p:nvSpPr>
          <p:cNvPr id="12" name="Title Text"/>
          <p:cNvSpPr txBox="1"/>
          <p:nvPr>
            <p:ph type="title"/>
          </p:nvPr>
        </p:nvSpPr>
        <p:spPr>
          <a:xfrm>
            <a:off x="3454400" y="3200400"/>
            <a:ext cx="17475200" cy="3962400"/>
          </a:xfrm>
          <a:prstGeom prst="rect">
            <a:avLst/>
          </a:prstGeom>
        </p:spPr>
        <p:txBody>
          <a:bodyPr anchor="b"/>
          <a:lstStyle>
            <a:lvl1pPr>
              <a:defRPr sz="10600">
                <a:solidFill>
                  <a:srgbClr val="F4D799"/>
                </a:solidFill>
                <a:effectLst>
                  <a:outerShdw sx="100000" sy="100000" kx="0" ky="0" algn="b" rotWithShape="0" blurRad="25400" dist="25400" dir="16200000">
                    <a:srgbClr val="000000">
                      <a:alpha val="34000"/>
                    </a:srgbClr>
                  </a:outerShdw>
                </a:effectLst>
              </a:defRPr>
            </a:lvl1pPr>
          </a:lstStyle>
          <a:p>
            <a:pPr/>
            <a:r>
              <a:t>Title Text</a:t>
            </a:r>
          </a:p>
        </p:txBody>
      </p:sp>
      <p:sp>
        <p:nvSpPr>
          <p:cNvPr id="13" name="Body Level One…"/>
          <p:cNvSpPr txBox="1"/>
          <p:nvPr>
            <p:ph type="body" sz="quarter" idx="1"/>
          </p:nvPr>
        </p:nvSpPr>
        <p:spPr>
          <a:xfrm>
            <a:off x="3454400" y="8305800"/>
            <a:ext cx="17475200" cy="1981200"/>
          </a:xfrm>
          <a:prstGeom prst="rect">
            <a:avLst/>
          </a:prstGeom>
        </p:spPr>
        <p:txBody>
          <a:bodyPr anchor="t"/>
          <a:lstStyle>
            <a:lvl1pPr marL="0" indent="0" algn="ctr">
              <a:spcBef>
                <a:spcPts val="0"/>
              </a:spcBef>
              <a:buSzTx/>
              <a:buNone/>
              <a:defRPr sz="4600">
                <a:solidFill>
                  <a:srgbClr val="C8AF7B"/>
                </a:solidFill>
                <a:effectLst>
                  <a:outerShdw sx="100000" sy="100000" kx="0" ky="0" algn="b" rotWithShape="0" blurRad="25400" dist="12700" dir="16200000">
                    <a:srgbClr val="000000">
                      <a:alpha val="48000"/>
                    </a:srgbClr>
                  </a:outerShdw>
                </a:effectLst>
              </a:defRPr>
            </a:lvl1pPr>
            <a:lvl2pPr marL="0" indent="0" algn="ctr">
              <a:spcBef>
                <a:spcPts val="0"/>
              </a:spcBef>
              <a:buSzTx/>
              <a:buNone/>
              <a:defRPr sz="4600">
                <a:solidFill>
                  <a:srgbClr val="C8AF7B"/>
                </a:solidFill>
                <a:effectLst>
                  <a:outerShdw sx="100000" sy="100000" kx="0" ky="0" algn="b" rotWithShape="0" blurRad="25400" dist="12700" dir="16200000">
                    <a:srgbClr val="000000">
                      <a:alpha val="48000"/>
                    </a:srgbClr>
                  </a:outerShdw>
                </a:effectLst>
              </a:defRPr>
            </a:lvl2pPr>
            <a:lvl3pPr marL="0" indent="0" algn="ctr">
              <a:spcBef>
                <a:spcPts val="0"/>
              </a:spcBef>
              <a:buSzTx/>
              <a:buNone/>
              <a:defRPr sz="4600">
                <a:solidFill>
                  <a:srgbClr val="C8AF7B"/>
                </a:solidFill>
                <a:effectLst>
                  <a:outerShdw sx="100000" sy="100000" kx="0" ky="0" algn="b" rotWithShape="0" blurRad="25400" dist="12700" dir="16200000">
                    <a:srgbClr val="000000">
                      <a:alpha val="48000"/>
                    </a:srgbClr>
                  </a:outerShdw>
                </a:effectLst>
              </a:defRPr>
            </a:lvl3pPr>
            <a:lvl4pPr marL="0" indent="0" algn="ctr">
              <a:spcBef>
                <a:spcPts val="0"/>
              </a:spcBef>
              <a:buSzTx/>
              <a:buNone/>
              <a:defRPr sz="4600">
                <a:solidFill>
                  <a:srgbClr val="C8AF7B"/>
                </a:solidFill>
                <a:effectLst>
                  <a:outerShdw sx="100000" sy="100000" kx="0" ky="0" algn="b" rotWithShape="0" blurRad="25400" dist="12700" dir="16200000">
                    <a:srgbClr val="000000">
                      <a:alpha val="48000"/>
                    </a:srgbClr>
                  </a:outerShdw>
                </a:effectLst>
              </a:defRPr>
            </a:lvl4pPr>
            <a:lvl5pPr marL="0" indent="0" algn="ctr">
              <a:spcBef>
                <a:spcPts val="0"/>
              </a:spcBef>
              <a:buSzTx/>
              <a:buNone/>
              <a:defRPr sz="4600">
                <a:solidFill>
                  <a:srgbClr val="C8AF7B"/>
                </a:solidFill>
                <a:effectLst>
                  <a:outerShdw sx="100000" sy="100000" kx="0" ky="0" algn="b" rotWithShape="0" blurRad="25400" dist="12700" dir="16200000">
                    <a:srgbClr val="000000">
                      <a:alpha val="48000"/>
                    </a:srgbClr>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1995150" y="13227050"/>
            <a:ext cx="419100" cy="508000"/>
          </a:xfrm>
          <a:prstGeom prst="rect">
            <a:avLst/>
          </a:prstGeom>
        </p:spPr>
        <p:txBody>
          <a:bodyPr/>
          <a:lstStyle>
            <a:lvl1pPr>
              <a:defRPr i="1">
                <a:solidFill>
                  <a:srgbClr val="F4E1B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1" name="Small city built into a hillside overlooking the ocean"/>
          <p:cNvSpPr/>
          <p:nvPr>
            <p:ph type="pic" idx="21"/>
          </p:nvPr>
        </p:nvSpPr>
        <p:spPr>
          <a:xfrm>
            <a:off x="2438400" y="-482600"/>
            <a:ext cx="19507200" cy="13739560"/>
          </a:xfrm>
          <a:prstGeom prst="rect">
            <a:avLst/>
          </a:prstGeom>
          <a:ln w="9525">
            <a:round/>
          </a:ln>
        </p:spPr>
        <p:txBody>
          <a:bodyPr lIns="91439" tIns="45719" rIns="91439" bIns="45719" anchor="t">
            <a:noAutofit/>
          </a:bodyPr>
          <a:lstStyle/>
          <a:p>
            <a:pPr/>
          </a:p>
        </p:txBody>
      </p:sp>
      <p:sp>
        <p:nvSpPr>
          <p:cNvPr id="22" name="Title Text"/>
          <p:cNvSpPr txBox="1"/>
          <p:nvPr>
            <p:ph type="title"/>
          </p:nvPr>
        </p:nvSpPr>
        <p:spPr>
          <a:xfrm>
            <a:off x="3454400" y="10287000"/>
            <a:ext cx="17475200" cy="1638300"/>
          </a:xfrm>
          <a:prstGeom prst="rect">
            <a:avLst/>
          </a:prstGeom>
        </p:spPr>
        <p:txBody>
          <a:bodyPr/>
          <a:lstStyle>
            <a:lvl1pPr>
              <a:defRPr sz="10600">
                <a:solidFill>
                  <a:srgbClr val="F4D799"/>
                </a:solidFill>
                <a:effectLst>
                  <a:outerShdw sx="100000" sy="100000" kx="0" ky="0" algn="b" rotWithShape="0" blurRad="25400" dist="25400" dir="16200000">
                    <a:srgbClr val="000000">
                      <a:alpha val="34000"/>
                    </a:srgbClr>
                  </a:outerShdw>
                </a:effectLst>
              </a:defRPr>
            </a:lvl1pPr>
          </a:lstStyle>
          <a:p>
            <a:pPr/>
            <a:r>
              <a:t>Title Text</a:t>
            </a:r>
          </a:p>
        </p:txBody>
      </p:sp>
      <p:sp>
        <p:nvSpPr>
          <p:cNvPr id="23" name="Body Level One…"/>
          <p:cNvSpPr txBox="1"/>
          <p:nvPr>
            <p:ph type="body" sz="quarter" idx="1"/>
          </p:nvPr>
        </p:nvSpPr>
        <p:spPr>
          <a:xfrm>
            <a:off x="3454400" y="11912600"/>
            <a:ext cx="17475200" cy="914400"/>
          </a:xfrm>
          <a:prstGeom prst="rect">
            <a:avLst/>
          </a:prstGeom>
        </p:spPr>
        <p:txBody>
          <a:bodyPr anchor="t"/>
          <a:lstStyle>
            <a:lvl1pPr marL="0" indent="0" algn="ctr">
              <a:spcBef>
                <a:spcPts val="0"/>
              </a:spcBef>
              <a:buSzTx/>
              <a:buNone/>
              <a:defRPr sz="4600">
                <a:solidFill>
                  <a:srgbClr val="C8AF7B"/>
                </a:solidFill>
                <a:effectLst>
                  <a:outerShdw sx="100000" sy="100000" kx="0" ky="0" algn="b" rotWithShape="0" blurRad="25400" dist="12700" dir="16200000">
                    <a:srgbClr val="000000">
                      <a:alpha val="48000"/>
                    </a:srgbClr>
                  </a:outerShdw>
                </a:effectLst>
              </a:defRPr>
            </a:lvl1pPr>
            <a:lvl2pPr marL="0" indent="0" algn="ctr">
              <a:spcBef>
                <a:spcPts val="0"/>
              </a:spcBef>
              <a:buSzTx/>
              <a:buNone/>
              <a:defRPr sz="4600">
                <a:solidFill>
                  <a:srgbClr val="C8AF7B"/>
                </a:solidFill>
                <a:effectLst>
                  <a:outerShdw sx="100000" sy="100000" kx="0" ky="0" algn="b" rotWithShape="0" blurRad="25400" dist="12700" dir="16200000">
                    <a:srgbClr val="000000">
                      <a:alpha val="48000"/>
                    </a:srgbClr>
                  </a:outerShdw>
                </a:effectLst>
              </a:defRPr>
            </a:lvl2pPr>
            <a:lvl3pPr marL="0" indent="0" algn="ctr">
              <a:spcBef>
                <a:spcPts val="0"/>
              </a:spcBef>
              <a:buSzTx/>
              <a:buNone/>
              <a:defRPr sz="4600">
                <a:solidFill>
                  <a:srgbClr val="C8AF7B"/>
                </a:solidFill>
                <a:effectLst>
                  <a:outerShdw sx="100000" sy="100000" kx="0" ky="0" algn="b" rotWithShape="0" blurRad="25400" dist="12700" dir="16200000">
                    <a:srgbClr val="000000">
                      <a:alpha val="48000"/>
                    </a:srgbClr>
                  </a:outerShdw>
                </a:effectLst>
              </a:defRPr>
            </a:lvl3pPr>
            <a:lvl4pPr marL="0" indent="0" algn="ctr">
              <a:spcBef>
                <a:spcPts val="0"/>
              </a:spcBef>
              <a:buSzTx/>
              <a:buNone/>
              <a:defRPr sz="4600">
                <a:solidFill>
                  <a:srgbClr val="C8AF7B"/>
                </a:solidFill>
                <a:effectLst>
                  <a:outerShdw sx="100000" sy="100000" kx="0" ky="0" algn="b" rotWithShape="0" blurRad="25400" dist="12700" dir="16200000">
                    <a:srgbClr val="000000">
                      <a:alpha val="48000"/>
                    </a:srgbClr>
                  </a:outerShdw>
                </a:effectLst>
              </a:defRPr>
            </a:lvl4pPr>
            <a:lvl5pPr marL="0" indent="0" algn="ctr">
              <a:spcBef>
                <a:spcPts val="0"/>
              </a:spcBef>
              <a:buSzTx/>
              <a:buNone/>
              <a:defRPr sz="4600">
                <a:solidFill>
                  <a:srgbClr val="C8AF7B"/>
                </a:solidFill>
                <a:effectLst>
                  <a:outerShdw sx="100000" sy="100000" kx="0" ky="0" algn="b" rotWithShape="0" blurRad="25400" dist="12700" dir="16200000">
                    <a:srgbClr val="000000">
                      <a:alpha val="48000"/>
                    </a:srgbClr>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lvl1pPr>
              <a:defRPr i="1">
                <a:solidFill>
                  <a:srgbClr val="F4E1B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1" name="Title Text"/>
          <p:cNvSpPr txBox="1"/>
          <p:nvPr>
            <p:ph type="title"/>
          </p:nvPr>
        </p:nvSpPr>
        <p:spPr>
          <a:xfrm>
            <a:off x="2387600" y="5308600"/>
            <a:ext cx="19621500" cy="3111500"/>
          </a:xfrm>
          <a:prstGeom prst="rect">
            <a:avLst/>
          </a:prstGeom>
        </p:spPr>
        <p:txBody>
          <a:bodyPr/>
          <a:lstStyle/>
          <a:p>
            <a:pPr/>
            <a:r>
              <a:t>Title Text</a:t>
            </a:r>
          </a:p>
        </p:txBody>
      </p:sp>
      <p:sp>
        <p:nvSpPr>
          <p:cNvPr id="3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9" name="Small city built into a hillside overlooking the ocean"/>
          <p:cNvSpPr/>
          <p:nvPr>
            <p:ph type="pic" idx="21"/>
          </p:nvPr>
        </p:nvSpPr>
        <p:spPr>
          <a:xfrm>
            <a:off x="11099182" y="1524000"/>
            <a:ext cx="15562608" cy="10961254"/>
          </a:xfrm>
          <a:prstGeom prst="rect">
            <a:avLst/>
          </a:prstGeom>
          <a:ln w="9525">
            <a:round/>
          </a:ln>
        </p:spPr>
        <p:txBody>
          <a:bodyPr lIns="91439" tIns="45719" rIns="91439" bIns="45719" anchor="t">
            <a:noAutofit/>
          </a:bodyPr>
          <a:lstStyle/>
          <a:p>
            <a:pPr/>
          </a:p>
        </p:txBody>
      </p:sp>
      <p:sp>
        <p:nvSpPr>
          <p:cNvPr id="40" name="Title Text"/>
          <p:cNvSpPr txBox="1"/>
          <p:nvPr>
            <p:ph type="title"/>
          </p:nvPr>
        </p:nvSpPr>
        <p:spPr>
          <a:xfrm>
            <a:off x="1447800" y="3708400"/>
            <a:ext cx="11341100" cy="3429000"/>
          </a:xfrm>
          <a:prstGeom prst="rect">
            <a:avLst/>
          </a:prstGeom>
        </p:spPr>
        <p:txBody>
          <a:bodyPr anchor="b"/>
          <a:lstStyle/>
          <a:p>
            <a:pPr/>
            <a:r>
              <a:t>Title Text</a:t>
            </a:r>
          </a:p>
        </p:txBody>
      </p:sp>
      <p:sp>
        <p:nvSpPr>
          <p:cNvPr id="41" name="Body Level One…"/>
          <p:cNvSpPr txBox="1"/>
          <p:nvPr>
            <p:ph type="body" sz="quarter" idx="1"/>
          </p:nvPr>
        </p:nvSpPr>
        <p:spPr>
          <a:xfrm>
            <a:off x="1447800" y="7150100"/>
            <a:ext cx="11341100" cy="4813300"/>
          </a:xfrm>
          <a:prstGeom prst="rect">
            <a:avLst/>
          </a:prstGeom>
        </p:spPr>
        <p:txBody>
          <a:bodyPr anchor="t"/>
          <a:lstStyle>
            <a:lvl1pPr marL="0" indent="0" algn="ctr">
              <a:spcBef>
                <a:spcPts val="0"/>
              </a:spcBef>
              <a:buSzTx/>
              <a:buNone/>
              <a:defRPr sz="5000"/>
            </a:lvl1pPr>
            <a:lvl2pPr marL="0" indent="0" algn="ctr">
              <a:spcBef>
                <a:spcPts val="0"/>
              </a:spcBef>
              <a:buSzTx/>
              <a:buNone/>
              <a:defRPr sz="5000"/>
            </a:lvl2pPr>
            <a:lvl3pPr marL="0" indent="0" algn="ctr">
              <a:spcBef>
                <a:spcPts val="0"/>
              </a:spcBef>
              <a:buSzTx/>
              <a:buNone/>
              <a:defRPr sz="5000"/>
            </a:lvl3pPr>
            <a:lvl4pPr marL="0" indent="0" algn="ctr">
              <a:spcBef>
                <a:spcPts val="0"/>
              </a:spcBef>
              <a:buSzTx/>
              <a:buNone/>
              <a:defRPr sz="5000"/>
            </a:lvl4pPr>
            <a:lvl5pPr marL="0" indent="0" algn="ctr">
              <a:spcBef>
                <a:spcPts val="0"/>
              </a:spcBef>
              <a:buSzTx/>
              <a:buNone/>
              <a:defRPr sz="5000"/>
            </a:lvl5p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Title Text"/>
          <p:cNvSpPr txBox="1"/>
          <p:nvPr>
            <p:ph type="title"/>
          </p:nvPr>
        </p:nvSpPr>
        <p:spPr>
          <a:prstGeom prst="rect">
            <a:avLst/>
          </a:prstGeom>
        </p:spPr>
        <p:txBody>
          <a:bodyPr/>
          <a:lstStyle/>
          <a:p>
            <a:pPr/>
            <a:r>
              <a:t>Title Text</a:t>
            </a: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Body Level One…"/>
          <p:cNvSpPr txBox="1"/>
          <p:nvPr>
            <p:ph type="body" idx="1"/>
          </p:nvPr>
        </p:nvSpPr>
        <p:spPr>
          <a:xfrm>
            <a:off x="2387600" y="4330700"/>
            <a:ext cx="19621500" cy="7899400"/>
          </a:xfrm>
          <a:prstGeom prst="rect">
            <a:avLst/>
          </a:prstGeom>
        </p:spPr>
        <p:txBody>
          <a:bodyPr/>
          <a:lstStyle>
            <a:lvl1pPr marL="584200" indent="-584200">
              <a:spcBef>
                <a:spcPts val="3900"/>
              </a:spcBef>
              <a:buBlip>
                <a:blip r:embed="rId3"/>
              </a:buBlip>
              <a:defRPr sz="5000"/>
            </a:lvl1pPr>
            <a:lvl2pPr marL="1168400" indent="-584200">
              <a:spcBef>
                <a:spcPts val="3900"/>
              </a:spcBef>
              <a:buBlip>
                <a:blip r:embed="rId3"/>
              </a:buBlip>
              <a:defRPr sz="5000"/>
            </a:lvl2pPr>
            <a:lvl3pPr marL="1752600" indent="-584200">
              <a:spcBef>
                <a:spcPts val="3900"/>
              </a:spcBef>
              <a:buBlip>
                <a:blip r:embed="rId3"/>
              </a:buBlip>
              <a:defRPr sz="5000"/>
            </a:lvl3pPr>
            <a:lvl4pPr marL="2336800" indent="-584200">
              <a:spcBef>
                <a:spcPts val="3900"/>
              </a:spcBef>
              <a:buBlip>
                <a:blip r:embed="rId3"/>
              </a:buBlip>
              <a:defRPr sz="5000"/>
            </a:lvl4pPr>
            <a:lvl5pPr marL="2921000" indent="-584200">
              <a:spcBef>
                <a:spcPts val="3900"/>
              </a:spcBef>
              <a:buBlip>
                <a:blip r:embed="rId3"/>
              </a:buBlip>
              <a:defRPr sz="5000"/>
            </a:lvl5pPr>
          </a:lstStyle>
          <a:p>
            <a:pPr/>
            <a:r>
              <a:t>Body Level One</a:t>
            </a:r>
          </a:p>
          <a:p>
            <a:pPr lvl="1"/>
            <a:r>
              <a:t>Body Level Two</a:t>
            </a:r>
          </a:p>
          <a:p>
            <a:pPr lvl="2"/>
            <a:r>
              <a:t>Body Level Three</a:t>
            </a:r>
          </a:p>
          <a:p>
            <a:pPr lvl="3"/>
            <a:r>
              <a:t>Body Level Four</a:t>
            </a:r>
          </a:p>
          <a:p>
            <a:pPr lvl="4"/>
            <a:r>
              <a:t>Body Level Five</a:t>
            </a:r>
          </a:p>
        </p:txBody>
      </p:sp>
      <p:sp>
        <p:nvSpPr>
          <p:cNvPr id="5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6" name="Small city built into a hillside overlooking the ocean"/>
          <p:cNvSpPr/>
          <p:nvPr>
            <p:ph type="pic" sz="half" idx="21"/>
          </p:nvPr>
        </p:nvSpPr>
        <p:spPr>
          <a:xfrm>
            <a:off x="12331700" y="4673600"/>
            <a:ext cx="10742482" cy="7566282"/>
          </a:xfrm>
          <a:prstGeom prst="rect">
            <a:avLst/>
          </a:prstGeom>
          <a:ln w="9525">
            <a:round/>
          </a:ln>
        </p:spPr>
        <p:txBody>
          <a:bodyPr lIns="91439" tIns="45719" rIns="91439" bIns="45719" anchor="t">
            <a:noAutofit/>
          </a:bodyPr>
          <a:lstStyle/>
          <a:p>
            <a:pPr/>
          </a:p>
        </p:txBody>
      </p:sp>
      <p:sp>
        <p:nvSpPr>
          <p:cNvPr id="67" name="Title Text"/>
          <p:cNvSpPr txBox="1"/>
          <p:nvPr>
            <p:ph type="title"/>
          </p:nvPr>
        </p:nvSpPr>
        <p:spPr>
          <a:prstGeom prst="rect">
            <a:avLst/>
          </a:prstGeom>
        </p:spPr>
        <p:txBody>
          <a:bodyPr/>
          <a:lstStyle/>
          <a:p>
            <a:pPr/>
            <a:r>
              <a:t>Title Text</a:t>
            </a:r>
          </a:p>
        </p:txBody>
      </p:sp>
      <p:sp>
        <p:nvSpPr>
          <p:cNvPr id="68" name="Body Level One…"/>
          <p:cNvSpPr txBox="1"/>
          <p:nvPr>
            <p:ph type="body" sz="half" idx="1"/>
          </p:nvPr>
        </p:nvSpPr>
        <p:spPr>
          <a:xfrm>
            <a:off x="2387600" y="4330700"/>
            <a:ext cx="9855200" cy="7899400"/>
          </a:xfrm>
          <a:prstGeom prst="rect">
            <a:avLst/>
          </a:prstGeom>
        </p:spPr>
        <p:txBody>
          <a:bodyPr/>
          <a:lstStyle>
            <a:lvl1pPr marL="584200" indent="-584200">
              <a:spcBef>
                <a:spcPts val="3900"/>
              </a:spcBef>
              <a:buBlip>
                <a:blip r:embed="rId3"/>
              </a:buBlip>
              <a:defRPr sz="5000"/>
            </a:lvl1pPr>
            <a:lvl2pPr marL="1168400" indent="-584200">
              <a:spcBef>
                <a:spcPts val="3900"/>
              </a:spcBef>
              <a:buBlip>
                <a:blip r:embed="rId3"/>
              </a:buBlip>
              <a:defRPr sz="5000"/>
            </a:lvl2pPr>
            <a:lvl3pPr marL="1752600" indent="-584200">
              <a:spcBef>
                <a:spcPts val="3900"/>
              </a:spcBef>
              <a:buBlip>
                <a:blip r:embed="rId3"/>
              </a:buBlip>
              <a:defRPr sz="5000"/>
            </a:lvl3pPr>
            <a:lvl4pPr marL="2336800" indent="-584200">
              <a:spcBef>
                <a:spcPts val="3900"/>
              </a:spcBef>
              <a:buBlip>
                <a:blip r:embed="rId3"/>
              </a:buBlip>
              <a:defRPr sz="5000"/>
            </a:lvl4pPr>
            <a:lvl5pPr marL="2921000" indent="-584200">
              <a:spcBef>
                <a:spcPts val="3900"/>
              </a:spcBef>
              <a:buBlip>
                <a:blip r:embed="rId3"/>
              </a:buBlip>
              <a:defRPr sz="5000"/>
            </a:lvl5p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6"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4" name="Stone building in Morocco with ocean and sky in the background"/>
          <p:cNvSpPr/>
          <p:nvPr>
            <p:ph type="pic" sz="half" idx="21"/>
          </p:nvPr>
        </p:nvSpPr>
        <p:spPr>
          <a:xfrm>
            <a:off x="12494232" y="6705600"/>
            <a:ext cx="10404086" cy="6924769"/>
          </a:xfrm>
          <a:prstGeom prst="rect">
            <a:avLst/>
          </a:prstGeom>
          <a:ln w="9525">
            <a:round/>
          </a:ln>
        </p:spPr>
        <p:txBody>
          <a:bodyPr lIns="91439" tIns="45719" rIns="91439" bIns="45719" anchor="t">
            <a:noAutofit/>
          </a:bodyPr>
          <a:lstStyle/>
          <a:p>
            <a:pPr/>
          </a:p>
        </p:txBody>
      </p:sp>
      <p:sp>
        <p:nvSpPr>
          <p:cNvPr id="85" name="Small city built into a hillside overlooking the ocean"/>
          <p:cNvSpPr/>
          <p:nvPr>
            <p:ph type="pic" sz="half" idx="22"/>
          </p:nvPr>
        </p:nvSpPr>
        <p:spPr>
          <a:xfrm>
            <a:off x="11289407" y="1189547"/>
            <a:ext cx="11582401" cy="8157865"/>
          </a:xfrm>
          <a:prstGeom prst="rect">
            <a:avLst/>
          </a:prstGeom>
          <a:ln w="9525">
            <a:round/>
          </a:ln>
        </p:spPr>
        <p:txBody>
          <a:bodyPr lIns="91439" tIns="45719" rIns="91439" bIns="45719" anchor="t">
            <a:noAutofit/>
          </a:bodyPr>
          <a:lstStyle/>
          <a:p>
            <a:pPr/>
          </a:p>
        </p:txBody>
      </p:sp>
      <p:sp>
        <p:nvSpPr>
          <p:cNvPr id="86" name="Natural stone arch on a beach in Morocco"/>
          <p:cNvSpPr/>
          <p:nvPr>
            <p:ph type="pic" idx="23"/>
          </p:nvPr>
        </p:nvSpPr>
        <p:spPr>
          <a:xfrm>
            <a:off x="1651000" y="-1193800"/>
            <a:ext cx="10502900" cy="16110521"/>
          </a:xfrm>
          <a:prstGeom prst="rect">
            <a:avLst/>
          </a:prstGeom>
          <a:ln w="9525">
            <a:round/>
          </a:ln>
        </p:spPr>
        <p:txBody>
          <a:bodyPr lIns="91439" tIns="45719" rIns="91439" bIns="45719" anchor="t">
            <a:noAutofit/>
          </a:bodyPr>
          <a:lstStyle/>
          <a:p>
            <a:pPr/>
          </a:p>
        </p:txBody>
      </p:sp>
      <p:sp>
        <p:nvSpPr>
          <p:cNvPr id="8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4" name="–Johnny Appleseed"/>
          <p:cNvSpPr txBox="1"/>
          <p:nvPr>
            <p:ph type="body" sz="quarter" idx="21"/>
          </p:nvPr>
        </p:nvSpPr>
        <p:spPr>
          <a:xfrm>
            <a:off x="2387600" y="8953500"/>
            <a:ext cx="19621500" cy="584200"/>
          </a:xfrm>
          <a:prstGeom prst="rect">
            <a:avLst/>
          </a:prstGeom>
        </p:spPr>
        <p:txBody>
          <a:bodyPr anchor="t">
            <a:spAutoFit/>
          </a:bodyPr>
          <a:lstStyle>
            <a:lvl1pPr marL="0" indent="0" algn="ctr">
              <a:lnSpc>
                <a:spcPct val="100000"/>
              </a:lnSpc>
              <a:spcBef>
                <a:spcPts val="0"/>
              </a:spcBef>
              <a:buSzTx/>
              <a:buNone/>
              <a:defRPr sz="3200"/>
            </a:lvl1pPr>
          </a:lstStyle>
          <a:p>
            <a:pPr/>
            <a:r>
              <a:t>–Johnny Appleseed</a:t>
            </a:r>
          </a:p>
        </p:txBody>
      </p:sp>
      <p:sp>
        <p:nvSpPr>
          <p:cNvPr id="95" name="“Type a quote here.”"/>
          <p:cNvSpPr txBox="1"/>
          <p:nvPr>
            <p:ph type="body" sz="quarter" idx="22"/>
          </p:nvPr>
        </p:nvSpPr>
        <p:spPr>
          <a:xfrm>
            <a:off x="2387600" y="5994400"/>
            <a:ext cx="19621500" cy="990600"/>
          </a:xfrm>
          <a:prstGeom prst="rect">
            <a:avLst/>
          </a:prstGeom>
        </p:spPr>
        <p:txBody>
          <a:bodyPr>
            <a:spAutoFit/>
          </a:bodyPr>
          <a:lstStyle>
            <a:lvl1pPr marL="0" indent="0" algn="ctr">
              <a:lnSpc>
                <a:spcPct val="100000"/>
              </a:lnSpc>
              <a:spcBef>
                <a:spcPts val="3400"/>
              </a:spcBef>
              <a:buSzTx/>
              <a:buNone/>
            </a:lvl1pPr>
          </a:lstStyle>
          <a:p>
            <a:pPr/>
            <a:r>
              <a:t>“Type a quote here.”</a:t>
            </a:r>
          </a:p>
        </p:txBody>
      </p:sp>
      <p:sp>
        <p:nvSpPr>
          <p:cNvPr id="9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3" name="Small city built into a hillside overlooking the ocean"/>
          <p:cNvSpPr/>
          <p:nvPr>
            <p:ph type="pic" idx="21"/>
          </p:nvPr>
        </p:nvSpPr>
        <p:spPr>
          <a:xfrm>
            <a:off x="3311" y="5001"/>
            <a:ext cx="24422101" cy="17201286"/>
          </a:xfrm>
          <a:prstGeom prst="rect">
            <a:avLst/>
          </a:prstGeom>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Body Level One…"/>
          <p:cNvSpPr txBox="1"/>
          <p:nvPr>
            <p:ph type="body" idx="1"/>
          </p:nvPr>
        </p:nvSpPr>
        <p:spPr>
          <a:xfrm>
            <a:off x="2387600" y="1295400"/>
            <a:ext cx="19621500" cy="11125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3" name="Title Text"/>
          <p:cNvSpPr txBox="1"/>
          <p:nvPr>
            <p:ph type="title"/>
          </p:nvPr>
        </p:nvSpPr>
        <p:spPr>
          <a:xfrm>
            <a:off x="2387600" y="1193800"/>
            <a:ext cx="19621500" cy="232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4" name="Slide Number"/>
          <p:cNvSpPr txBox="1"/>
          <p:nvPr>
            <p:ph type="sldNum" sz="quarter" idx="2"/>
          </p:nvPr>
        </p:nvSpPr>
        <p:spPr>
          <a:xfrm>
            <a:off x="11995150" y="13233400"/>
            <a:ext cx="419100" cy="508000"/>
          </a:xfrm>
          <a:prstGeom prst="rect">
            <a:avLst/>
          </a:prstGeom>
          <a:ln w="12700">
            <a:miter lim="400000"/>
          </a:ln>
        </p:spPr>
        <p:txBody>
          <a:bodyPr wrap="none" lIns="50800" tIns="50800" rIns="50800" bIns="50800" anchor="ctr">
            <a:spAutoFit/>
          </a:bodyPr>
          <a:lstStyle>
            <a:lvl1pPr>
              <a:defRPr b="1" i="0" sz="2400">
                <a:solidFill>
                  <a:srgbClr val="F3F1DF"/>
                </a:solidFill>
                <a:effectLst>
                  <a:outerShdw sx="100000" sy="100000" kx="0" ky="0" algn="b" rotWithShape="0" blurRad="25400" dist="12700" dir="16200000">
                    <a:srgbClr val="000000">
                      <a:alpha val="80000"/>
                    </a:srgbClr>
                  </a:outerShdw>
                </a:effectLst>
                <a:latin typeface="Palatino"/>
                <a:ea typeface="Palatino"/>
                <a:cs typeface="Palatino"/>
                <a:sym typeface="Palatino"/>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9400" u="none">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1pPr>
      <a:lvl2pPr marL="0" marR="0" indent="0" algn="ctr" defTabSz="825500" rtl="0" latinLnBrk="0">
        <a:lnSpc>
          <a:spcPct val="100000"/>
        </a:lnSpc>
        <a:spcBef>
          <a:spcPts val="0"/>
        </a:spcBef>
        <a:spcAft>
          <a:spcPts val="0"/>
        </a:spcAft>
        <a:buClrTx/>
        <a:buSzTx/>
        <a:buFontTx/>
        <a:buNone/>
        <a:tabLst/>
        <a:defRPr b="0" baseline="0" cap="none" i="0" spc="0" strike="noStrike" sz="9400" u="none">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2pPr>
      <a:lvl3pPr marL="0" marR="0" indent="0" algn="ctr" defTabSz="825500" rtl="0" latinLnBrk="0">
        <a:lnSpc>
          <a:spcPct val="100000"/>
        </a:lnSpc>
        <a:spcBef>
          <a:spcPts val="0"/>
        </a:spcBef>
        <a:spcAft>
          <a:spcPts val="0"/>
        </a:spcAft>
        <a:buClrTx/>
        <a:buSzTx/>
        <a:buFontTx/>
        <a:buNone/>
        <a:tabLst/>
        <a:defRPr b="0" baseline="0" cap="none" i="0" spc="0" strike="noStrike" sz="9400" u="none">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3pPr>
      <a:lvl4pPr marL="0" marR="0" indent="0" algn="ctr" defTabSz="825500" rtl="0" latinLnBrk="0">
        <a:lnSpc>
          <a:spcPct val="100000"/>
        </a:lnSpc>
        <a:spcBef>
          <a:spcPts val="0"/>
        </a:spcBef>
        <a:spcAft>
          <a:spcPts val="0"/>
        </a:spcAft>
        <a:buClrTx/>
        <a:buSzTx/>
        <a:buFontTx/>
        <a:buNone/>
        <a:tabLst/>
        <a:defRPr b="0" baseline="0" cap="none" i="0" spc="0" strike="noStrike" sz="9400" u="none">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4pPr>
      <a:lvl5pPr marL="0" marR="0" indent="0" algn="ctr" defTabSz="825500" rtl="0" latinLnBrk="0">
        <a:lnSpc>
          <a:spcPct val="100000"/>
        </a:lnSpc>
        <a:spcBef>
          <a:spcPts val="0"/>
        </a:spcBef>
        <a:spcAft>
          <a:spcPts val="0"/>
        </a:spcAft>
        <a:buClrTx/>
        <a:buSzTx/>
        <a:buFontTx/>
        <a:buNone/>
        <a:tabLst/>
        <a:defRPr b="0" baseline="0" cap="none" i="0" spc="0" strike="noStrike" sz="9400" u="none">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5pPr>
      <a:lvl6pPr marL="0" marR="0" indent="0" algn="ctr" defTabSz="825500" rtl="0" latinLnBrk="0">
        <a:lnSpc>
          <a:spcPct val="100000"/>
        </a:lnSpc>
        <a:spcBef>
          <a:spcPts val="0"/>
        </a:spcBef>
        <a:spcAft>
          <a:spcPts val="0"/>
        </a:spcAft>
        <a:buClrTx/>
        <a:buSzTx/>
        <a:buFontTx/>
        <a:buNone/>
        <a:tabLst/>
        <a:defRPr b="0" baseline="0" cap="none" i="0" spc="0" strike="noStrike" sz="9400" u="none">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6pPr>
      <a:lvl7pPr marL="0" marR="0" indent="0" algn="ctr" defTabSz="825500" rtl="0" latinLnBrk="0">
        <a:lnSpc>
          <a:spcPct val="100000"/>
        </a:lnSpc>
        <a:spcBef>
          <a:spcPts val="0"/>
        </a:spcBef>
        <a:spcAft>
          <a:spcPts val="0"/>
        </a:spcAft>
        <a:buClrTx/>
        <a:buSzTx/>
        <a:buFontTx/>
        <a:buNone/>
        <a:tabLst/>
        <a:defRPr b="0" baseline="0" cap="none" i="0" spc="0" strike="noStrike" sz="9400" u="none">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7pPr>
      <a:lvl8pPr marL="0" marR="0" indent="0" algn="ctr" defTabSz="825500" rtl="0" latinLnBrk="0">
        <a:lnSpc>
          <a:spcPct val="100000"/>
        </a:lnSpc>
        <a:spcBef>
          <a:spcPts val="0"/>
        </a:spcBef>
        <a:spcAft>
          <a:spcPts val="0"/>
        </a:spcAft>
        <a:buClrTx/>
        <a:buSzTx/>
        <a:buFontTx/>
        <a:buNone/>
        <a:tabLst/>
        <a:defRPr b="0" baseline="0" cap="none" i="0" spc="0" strike="noStrike" sz="9400" u="none">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8pPr>
      <a:lvl9pPr marL="0" marR="0" indent="0" algn="ctr" defTabSz="825500" rtl="0" latinLnBrk="0">
        <a:lnSpc>
          <a:spcPct val="100000"/>
        </a:lnSpc>
        <a:spcBef>
          <a:spcPts val="0"/>
        </a:spcBef>
        <a:spcAft>
          <a:spcPts val="0"/>
        </a:spcAft>
        <a:buClrTx/>
        <a:buSzTx/>
        <a:buFontTx/>
        <a:buNone/>
        <a:tabLst/>
        <a:defRPr b="0" baseline="0" cap="none" i="0" spc="0" strike="noStrike" sz="9400" u="none">
          <a:solidFill>
            <a:srgbClr val="BCB08F"/>
          </a:solidFill>
          <a:effectLst>
            <a:outerShdw sx="100000" sy="100000" kx="0" ky="0" algn="b" rotWithShape="0" blurRad="12700" dist="12700" dir="16200000">
              <a:srgbClr val="000000">
                <a:alpha val="50000"/>
              </a:srgbClr>
            </a:outerShdw>
          </a:effectLst>
          <a:uFillTx/>
          <a:latin typeface="+mn-lt"/>
          <a:ea typeface="+mn-ea"/>
          <a:cs typeface="+mn-cs"/>
          <a:sym typeface="Hoefler Text"/>
        </a:defRPr>
      </a:lvl9pPr>
    </p:titleStyle>
    <p:bodyStyle>
      <a:lvl1pPr marL="673100" marR="0" indent="-673100" algn="l" defTabSz="825500" rtl="0" latinLnBrk="0">
        <a:lnSpc>
          <a:spcPct val="120000"/>
        </a:lnSpc>
        <a:spcBef>
          <a:spcPts val="4500"/>
        </a:spcBef>
        <a:spcAft>
          <a:spcPts val="0"/>
        </a:spcAft>
        <a:buClrTx/>
        <a:buSzPct val="50000"/>
        <a:buFontTx/>
        <a:buBlip>
          <a:blip r:embed="rId3"/>
        </a:buBlip>
        <a:tabLst/>
        <a:defRPr b="0" baseline="0" cap="none" i="1" spc="0" strike="noStrike" sz="5800" u="none">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1pPr>
      <a:lvl2pPr marL="1346200" marR="0" indent="-673100" algn="l" defTabSz="825500" rtl="0" latinLnBrk="0">
        <a:lnSpc>
          <a:spcPct val="120000"/>
        </a:lnSpc>
        <a:spcBef>
          <a:spcPts val="4500"/>
        </a:spcBef>
        <a:spcAft>
          <a:spcPts val="0"/>
        </a:spcAft>
        <a:buClrTx/>
        <a:buSzPct val="50000"/>
        <a:buFontTx/>
        <a:buBlip>
          <a:blip r:embed="rId3"/>
        </a:buBlip>
        <a:tabLst/>
        <a:defRPr b="0" baseline="0" cap="none" i="1" spc="0" strike="noStrike" sz="5800" u="none">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2pPr>
      <a:lvl3pPr marL="2019300" marR="0" indent="-673100" algn="l" defTabSz="825500" rtl="0" latinLnBrk="0">
        <a:lnSpc>
          <a:spcPct val="120000"/>
        </a:lnSpc>
        <a:spcBef>
          <a:spcPts val="4500"/>
        </a:spcBef>
        <a:spcAft>
          <a:spcPts val="0"/>
        </a:spcAft>
        <a:buClrTx/>
        <a:buSzPct val="50000"/>
        <a:buFontTx/>
        <a:buBlip>
          <a:blip r:embed="rId3"/>
        </a:buBlip>
        <a:tabLst/>
        <a:defRPr b="0" baseline="0" cap="none" i="1" spc="0" strike="noStrike" sz="5800" u="none">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3pPr>
      <a:lvl4pPr marL="2692400" marR="0" indent="-673100" algn="l" defTabSz="825500" rtl="0" latinLnBrk="0">
        <a:lnSpc>
          <a:spcPct val="120000"/>
        </a:lnSpc>
        <a:spcBef>
          <a:spcPts val="4500"/>
        </a:spcBef>
        <a:spcAft>
          <a:spcPts val="0"/>
        </a:spcAft>
        <a:buClrTx/>
        <a:buSzPct val="50000"/>
        <a:buFontTx/>
        <a:buBlip>
          <a:blip r:embed="rId3"/>
        </a:buBlip>
        <a:tabLst/>
        <a:defRPr b="0" baseline="0" cap="none" i="1" spc="0" strike="noStrike" sz="5800" u="none">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4pPr>
      <a:lvl5pPr marL="3365500" marR="0" indent="-673100" algn="l" defTabSz="825500" rtl="0" latinLnBrk="0">
        <a:lnSpc>
          <a:spcPct val="120000"/>
        </a:lnSpc>
        <a:spcBef>
          <a:spcPts val="4500"/>
        </a:spcBef>
        <a:spcAft>
          <a:spcPts val="0"/>
        </a:spcAft>
        <a:buClrTx/>
        <a:buSzPct val="50000"/>
        <a:buFontTx/>
        <a:buBlip>
          <a:blip r:embed="rId3"/>
        </a:buBlip>
        <a:tabLst/>
        <a:defRPr b="0" baseline="0" cap="none" i="1" spc="0" strike="noStrike" sz="5800" u="none">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5pPr>
      <a:lvl6pPr marL="4038600" marR="0" indent="-673100" algn="l" defTabSz="825500" rtl="0" latinLnBrk="0">
        <a:lnSpc>
          <a:spcPct val="120000"/>
        </a:lnSpc>
        <a:spcBef>
          <a:spcPts val="4500"/>
        </a:spcBef>
        <a:spcAft>
          <a:spcPts val="0"/>
        </a:spcAft>
        <a:buClrTx/>
        <a:buSzPct val="50000"/>
        <a:buFontTx/>
        <a:buBlip>
          <a:blip r:embed="rId3"/>
        </a:buBlip>
        <a:tabLst/>
        <a:defRPr b="0" baseline="0" cap="none" i="1" spc="0" strike="noStrike" sz="5800" u="none">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6pPr>
      <a:lvl7pPr marL="4711700" marR="0" indent="-673100" algn="l" defTabSz="825500" rtl="0" latinLnBrk="0">
        <a:lnSpc>
          <a:spcPct val="120000"/>
        </a:lnSpc>
        <a:spcBef>
          <a:spcPts val="4500"/>
        </a:spcBef>
        <a:spcAft>
          <a:spcPts val="0"/>
        </a:spcAft>
        <a:buClrTx/>
        <a:buSzPct val="50000"/>
        <a:buFontTx/>
        <a:buBlip>
          <a:blip r:embed="rId3"/>
        </a:buBlip>
        <a:tabLst/>
        <a:defRPr b="0" baseline="0" cap="none" i="1" spc="0" strike="noStrike" sz="5800" u="none">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7pPr>
      <a:lvl8pPr marL="5384800" marR="0" indent="-673100" algn="l" defTabSz="825500" rtl="0" latinLnBrk="0">
        <a:lnSpc>
          <a:spcPct val="120000"/>
        </a:lnSpc>
        <a:spcBef>
          <a:spcPts val="4500"/>
        </a:spcBef>
        <a:spcAft>
          <a:spcPts val="0"/>
        </a:spcAft>
        <a:buClrTx/>
        <a:buSzPct val="50000"/>
        <a:buFontTx/>
        <a:buBlip>
          <a:blip r:embed="rId3"/>
        </a:buBlip>
        <a:tabLst/>
        <a:defRPr b="0" baseline="0" cap="none" i="1" spc="0" strike="noStrike" sz="5800" u="none">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8pPr>
      <a:lvl9pPr marL="6057900" marR="0" indent="-673100" algn="l" defTabSz="825500" rtl="0" latinLnBrk="0">
        <a:lnSpc>
          <a:spcPct val="120000"/>
        </a:lnSpc>
        <a:spcBef>
          <a:spcPts val="4500"/>
        </a:spcBef>
        <a:spcAft>
          <a:spcPts val="0"/>
        </a:spcAft>
        <a:buClrTx/>
        <a:buSzPct val="50000"/>
        <a:buFontTx/>
        <a:buBlip>
          <a:blip r:embed="rId3"/>
        </a:buBlip>
        <a:tabLst/>
        <a:defRPr b="0" baseline="0" cap="none" i="1" spc="0" strike="noStrike" sz="5800" u="none">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lvl9pPr>
    </p:bodyStyle>
    <p:otherStyle>
      <a:lvl1pPr marL="0" marR="0" indent="0" algn="ctr" defTabSz="825500" latinLnBrk="0">
        <a:lnSpc>
          <a:spcPct val="100000"/>
        </a:lnSpc>
        <a:spcBef>
          <a:spcPts val="0"/>
        </a:spcBef>
        <a:spcAft>
          <a:spcPts val="0"/>
        </a:spcAft>
        <a:buClrTx/>
        <a:buSzTx/>
        <a:buFontTx/>
        <a:buNone/>
        <a:tabLst/>
        <a:defRPr b="1" baseline="0" cap="none" i="0" spc="0" strike="noStrike" sz="2400" u="none">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1" baseline="0" cap="none" i="0" spc="0" strike="noStrike" sz="2400" u="none">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1" baseline="0" cap="none" i="0" spc="0" strike="noStrike" sz="2400" u="none">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1" baseline="0" cap="none" i="0" spc="0" strike="noStrike" sz="2400" u="none">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1" baseline="0" cap="none" i="0" spc="0" strike="noStrike" sz="2400" u="none">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1" baseline="0" cap="none" i="0" spc="0" strike="noStrike" sz="2400" u="none">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1" baseline="0" cap="none" i="0" spc="0" strike="noStrike" sz="2400" u="none">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1" baseline="0" cap="none" i="0" spc="0" strike="noStrike" sz="2400" u="none">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1" baseline="0" cap="none" i="0" spc="0" strike="noStrike" sz="2400" u="none">
          <a:solidFill>
            <a:schemeClr val="tx1"/>
          </a:solidFill>
          <a:effectLst>
            <a:outerShdw sx="100000" sy="100000" kx="0" ky="0" algn="b" rotWithShape="0" blurRad="25400" dist="12700" dir="16200000">
              <a:srgbClr val="000000">
                <a:alpha val="80000"/>
              </a:srgbClr>
            </a:outerShdw>
          </a:effectLst>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0" name="Screen Shot 2024-09-27 at 3.54.04 PM.png" descr="Screen Shot 2024-09-27 at 3.54.04 PM.png"/>
          <p:cNvPicPr>
            <a:picLocks noChangeAspect="1"/>
          </p:cNvPicPr>
          <p:nvPr/>
        </p:nvPicPr>
        <p:blipFill>
          <a:blip r:embed="rId2">
            <a:extLst/>
          </a:blip>
          <a:stretch>
            <a:fillRect/>
          </a:stretch>
        </p:blipFill>
        <p:spPr>
          <a:xfrm>
            <a:off x="147410" y="111413"/>
            <a:ext cx="24284649" cy="13595139"/>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2" name="Screen Shot 2024-09-27 at 4.10.58 PM.png" descr="Screen Shot 2024-09-27 at 4.10.58 PM.png"/>
          <p:cNvPicPr>
            <a:picLocks noChangeAspect="1"/>
          </p:cNvPicPr>
          <p:nvPr/>
        </p:nvPicPr>
        <p:blipFill>
          <a:blip r:embed="rId2">
            <a:extLst/>
          </a:blip>
          <a:stretch>
            <a:fillRect/>
          </a:stretch>
        </p:blipFill>
        <p:spPr>
          <a:xfrm>
            <a:off x="125124" y="85235"/>
            <a:ext cx="24133752" cy="13545530"/>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4" name="Screen Shot 2024-09-27 at 4.11.06 PM.png" descr="Screen Shot 2024-09-27 at 4.11.06 PM.png"/>
          <p:cNvPicPr>
            <a:picLocks noChangeAspect="1"/>
          </p:cNvPicPr>
          <p:nvPr/>
        </p:nvPicPr>
        <p:blipFill>
          <a:blip r:embed="rId2">
            <a:extLst/>
          </a:blip>
          <a:stretch>
            <a:fillRect/>
          </a:stretch>
        </p:blipFill>
        <p:spPr>
          <a:xfrm>
            <a:off x="19143" y="10618"/>
            <a:ext cx="24447294" cy="13694764"/>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6" name="Screen Shot 2024-09-27 at 4.11.15 PM.png" descr="Screen Shot 2024-09-27 at 4.11.15 PM.png"/>
          <p:cNvPicPr>
            <a:picLocks noChangeAspect="1"/>
          </p:cNvPicPr>
          <p:nvPr/>
        </p:nvPicPr>
        <p:blipFill>
          <a:blip r:embed="rId2">
            <a:extLst/>
          </a:blip>
          <a:stretch>
            <a:fillRect/>
          </a:stretch>
        </p:blipFill>
        <p:spPr>
          <a:xfrm>
            <a:off x="10593" y="23974"/>
            <a:ext cx="24340366" cy="13668052"/>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Screen Shot 2024-09-27 at 4.11.22 PM.png" descr="Screen Shot 2024-09-27 at 4.11.22 PM.png"/>
          <p:cNvPicPr>
            <a:picLocks noChangeAspect="1"/>
          </p:cNvPicPr>
          <p:nvPr/>
        </p:nvPicPr>
        <p:blipFill>
          <a:blip r:embed="rId2">
            <a:extLst/>
          </a:blip>
          <a:stretch>
            <a:fillRect/>
          </a:stretch>
        </p:blipFill>
        <p:spPr>
          <a:xfrm>
            <a:off x="-2358" y="-6103"/>
            <a:ext cx="24485981" cy="13728206"/>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0" name="Screen Shot 2024-09-27 at 4.11.29 PM.png" descr="Screen Shot 2024-09-27 at 4.11.29 PM.png"/>
          <p:cNvPicPr>
            <a:picLocks noChangeAspect="1"/>
          </p:cNvPicPr>
          <p:nvPr/>
        </p:nvPicPr>
        <p:blipFill>
          <a:blip r:embed="rId2">
            <a:extLst/>
          </a:blip>
          <a:stretch>
            <a:fillRect/>
          </a:stretch>
        </p:blipFill>
        <p:spPr>
          <a:xfrm>
            <a:off x="-206482" y="-45654"/>
            <a:ext cx="24627067" cy="13807307"/>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Broadway-First Baptist Church…"/>
          <p:cNvSpPr txBox="1"/>
          <p:nvPr>
            <p:ph type="subTitle" sz="quarter" idx="1"/>
          </p:nvPr>
        </p:nvSpPr>
        <p:spPr>
          <a:xfrm>
            <a:off x="1613004" y="237605"/>
            <a:ext cx="21157992" cy="1997830"/>
          </a:xfrm>
          <a:prstGeom prst="rect">
            <a:avLst/>
          </a:prstGeom>
        </p:spPr>
        <p:txBody>
          <a:bodyPr/>
          <a:lstStyle/>
          <a:p>
            <a:pPr>
              <a:lnSpc>
                <a:spcPct val="90000"/>
              </a:lnSpc>
              <a:defRPr i="0" sz="6500">
                <a:solidFill>
                  <a:srgbClr val="FFFFFF"/>
                </a:solidFill>
                <a:latin typeface="Arial Rounded MT Bold"/>
                <a:ea typeface="Arial Rounded MT Bold"/>
                <a:cs typeface="Arial Rounded MT Bold"/>
                <a:sym typeface="Arial Rounded MT Bold"/>
              </a:defRPr>
            </a:pPr>
            <a:r>
              <a:t>Broadway-First Baptist Church</a:t>
            </a:r>
          </a:p>
          <a:p>
            <a:pPr>
              <a:lnSpc>
                <a:spcPct val="90000"/>
              </a:lnSpc>
              <a:defRPr i="0" sz="5500">
                <a:solidFill>
                  <a:schemeClr val="accent3">
                    <a:hueOff val="-73482"/>
                    <a:satOff val="26008"/>
                    <a:lumOff val="8653"/>
                  </a:schemeClr>
                </a:solidFill>
                <a:effectLst>
                  <a:outerShdw sx="100000" sy="100000" kx="0" ky="0" algn="b" rotWithShape="0" blurRad="12700" dist="63500" dir="1500000">
                    <a:srgbClr val="000000"/>
                  </a:outerShdw>
                </a:effectLst>
                <a:latin typeface="Geneva"/>
                <a:ea typeface="Geneva"/>
                <a:cs typeface="Geneva"/>
                <a:sym typeface="Geneva"/>
              </a:defRPr>
            </a:pPr>
            <a:r>
              <a:rPr sz="6500">
                <a:latin typeface="Arial Rounded MT Bold"/>
                <a:ea typeface="Arial Rounded MT Bold"/>
                <a:cs typeface="Arial Rounded MT Bold"/>
                <a:sym typeface="Arial Rounded MT Bold"/>
              </a:rPr>
              <a:t>Order of Service</a:t>
            </a:r>
          </a:p>
        </p:txBody>
      </p:sp>
      <p:sp>
        <p:nvSpPr>
          <p:cNvPr id="134" name="Prelude - Cary Denby…"/>
          <p:cNvSpPr txBox="1"/>
          <p:nvPr/>
        </p:nvSpPr>
        <p:spPr>
          <a:xfrm>
            <a:off x="1025940" y="1911017"/>
            <a:ext cx="11247475" cy="115195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marL="210311" indent="-210311" algn="l" defTabSz="759459">
              <a:buSzPct val="100000"/>
              <a:buChar char="❖"/>
              <a:defRPr i="0" sz="5704">
                <a:solidFill>
                  <a:srgbClr val="FFFFFF"/>
                </a:solidFill>
                <a:effectLst>
                  <a:outerShdw sx="100000" sy="100000" kx="0" ky="0" algn="b" rotWithShape="0" blurRad="23368" dist="11684" dir="16200000">
                    <a:srgbClr val="000000">
                      <a:alpha val="48000"/>
                    </a:srgbClr>
                  </a:outerShdw>
                </a:effectLst>
                <a:latin typeface="Arial Rounded MT Bold"/>
                <a:ea typeface="Arial Rounded MT Bold"/>
                <a:cs typeface="Arial Rounded MT Bold"/>
                <a:sym typeface="Arial Rounded MT Bold"/>
              </a:defRPr>
            </a:pPr>
            <a:r>
              <a:t> Prelude - Cary Denby</a:t>
            </a:r>
          </a:p>
          <a:p>
            <a:pPr marL="210311" indent="-210311" algn="l" defTabSz="759459">
              <a:buSzPct val="100000"/>
              <a:buChar char="❖"/>
              <a:defRPr i="0" sz="5704">
                <a:solidFill>
                  <a:srgbClr val="FFFFFF"/>
                </a:solidFill>
                <a:effectLst>
                  <a:outerShdw sx="100000" sy="100000" kx="0" ky="0" algn="b" rotWithShape="0" blurRad="23368" dist="11684" dir="16200000">
                    <a:srgbClr val="000000">
                      <a:alpha val="48000"/>
                    </a:srgbClr>
                  </a:outerShdw>
                </a:effectLst>
                <a:latin typeface="Arial Rounded MT Bold"/>
                <a:ea typeface="Arial Rounded MT Bold"/>
                <a:cs typeface="Arial Rounded MT Bold"/>
                <a:sym typeface="Arial Rounded MT Bold"/>
              </a:defRPr>
            </a:pPr>
            <a:r>
              <a:t> Welcome &amp; Call to Worship</a:t>
            </a:r>
            <a:r>
              <a:rPr>
                <a:solidFill>
                  <a:schemeClr val="accent3">
                    <a:hueOff val="-73482"/>
                    <a:satOff val="26008"/>
                    <a:lumOff val="8653"/>
                  </a:schemeClr>
                </a:solidFill>
                <a:effectLst>
                  <a:outerShdw sx="100000" sy="100000" kx="0" ky="0" algn="b" rotWithShape="0" blurRad="11684" dist="58420" dir="3240000">
                    <a:srgbClr val="000000"/>
                  </a:outerShdw>
                </a:effectLst>
              </a:rPr>
              <a:t>: </a:t>
            </a:r>
            <a:r>
              <a:t> Matthew 11: 28-29 - Paul Gittel</a:t>
            </a:r>
          </a:p>
          <a:p>
            <a:pPr marL="210311" indent="-210311" algn="l" defTabSz="759459">
              <a:buSzPct val="100000"/>
              <a:buChar char="❖"/>
              <a:defRPr i="0" sz="5704">
                <a:solidFill>
                  <a:srgbClr val="FFFFFF"/>
                </a:solidFill>
                <a:effectLst>
                  <a:outerShdw sx="100000" sy="100000" kx="0" ky="0" algn="b" rotWithShape="0" blurRad="23368" dist="11684" dir="16200000">
                    <a:srgbClr val="000000">
                      <a:alpha val="48000"/>
                    </a:srgbClr>
                  </a:outerShdw>
                </a:effectLst>
                <a:latin typeface="Arial Rounded MT Bold"/>
                <a:ea typeface="Arial Rounded MT Bold"/>
                <a:cs typeface="Arial Rounded MT Bold"/>
                <a:sym typeface="Arial Rounded MT Bold"/>
              </a:defRPr>
            </a:pPr>
            <a:r>
              <a:t> Song:  </a:t>
            </a:r>
            <a:r>
              <a:rPr b="1" i="1">
                <a:latin typeface="Arial"/>
                <a:ea typeface="Arial"/>
                <a:cs typeface="Arial"/>
                <a:sym typeface="Arial"/>
              </a:rPr>
              <a:t>“</a:t>
            </a:r>
            <a:r>
              <a:rPr b="1" i="1">
                <a:solidFill>
                  <a:schemeClr val="accent3">
                    <a:hueOff val="-73482"/>
                    <a:satOff val="26008"/>
                    <a:lumOff val="8653"/>
                  </a:schemeClr>
                </a:solidFill>
                <a:effectLst>
                  <a:outerShdw sx="100000" sy="100000" kx="0" ky="0" algn="b" rotWithShape="0" blurRad="11684" dist="35052" dir="1260000">
                    <a:srgbClr val="000000"/>
                  </a:outerShdw>
                </a:effectLst>
                <a:latin typeface="Arial"/>
                <a:ea typeface="Arial"/>
                <a:cs typeface="Arial"/>
                <a:sym typeface="Arial"/>
              </a:rPr>
              <a:t>Let my people go</a:t>
            </a:r>
            <a:r>
              <a:rPr b="1" i="1">
                <a:latin typeface="Arial"/>
                <a:ea typeface="Arial"/>
                <a:cs typeface="Arial"/>
                <a:sym typeface="Arial"/>
              </a:rPr>
              <a:t>”</a:t>
            </a:r>
            <a:r>
              <a:t>, Book of Praise  #708</a:t>
            </a:r>
          </a:p>
          <a:p>
            <a:pPr marL="210311" indent="-210311" algn="l" defTabSz="759459">
              <a:buSzPct val="100000"/>
              <a:buChar char="❖"/>
              <a:defRPr i="0" sz="5704">
                <a:solidFill>
                  <a:srgbClr val="FFFFFF"/>
                </a:solidFill>
                <a:effectLst>
                  <a:outerShdw sx="100000" sy="100000" kx="0" ky="0" algn="b" rotWithShape="0" blurRad="23368" dist="11684" dir="16200000">
                    <a:srgbClr val="000000">
                      <a:alpha val="48000"/>
                    </a:srgbClr>
                  </a:outerShdw>
                </a:effectLst>
                <a:latin typeface="Arial Rounded MT Bold"/>
                <a:ea typeface="Arial Rounded MT Bold"/>
                <a:cs typeface="Arial Rounded MT Bold"/>
                <a:sym typeface="Arial Rounded MT Bold"/>
              </a:defRPr>
            </a:pPr>
            <a:r>
              <a:t> Tithes &amp; Offering - Paul Gittel</a:t>
            </a:r>
          </a:p>
          <a:p>
            <a:pPr lvl="1" marL="210311" indent="-210311" algn="l" defTabSz="759459">
              <a:buSzPct val="100000"/>
              <a:buChar char="❖"/>
              <a:defRPr i="0" sz="5704">
                <a:solidFill>
                  <a:srgbClr val="FFFFFF"/>
                </a:solidFill>
                <a:effectLst>
                  <a:outerShdw sx="100000" sy="100000" kx="0" ky="0" algn="b" rotWithShape="0" blurRad="23368" dist="11684" dir="16200000">
                    <a:srgbClr val="000000">
                      <a:alpha val="48000"/>
                    </a:srgbClr>
                  </a:outerShdw>
                </a:effectLst>
                <a:latin typeface="Arial Rounded MT Bold"/>
                <a:ea typeface="Arial Rounded MT Bold"/>
                <a:cs typeface="Arial Rounded MT Bold"/>
                <a:sym typeface="Arial Rounded MT Bold"/>
              </a:defRPr>
            </a:pPr>
            <a:r>
              <a:t> Children’s Moment:              . . . . . . . . . . . . . . . . . . . . .Tracy Dahl</a:t>
            </a:r>
          </a:p>
          <a:p>
            <a:pPr marL="210311" indent="-210311" algn="l" defTabSz="759459">
              <a:buSzPct val="100000"/>
              <a:buChar char="❖"/>
              <a:defRPr i="0" sz="5704">
                <a:solidFill>
                  <a:srgbClr val="FFFFFF"/>
                </a:solidFill>
                <a:effectLst>
                  <a:outerShdw sx="100000" sy="100000" kx="0" ky="0" algn="b" rotWithShape="0" blurRad="23368" dist="11684" dir="16200000">
                    <a:srgbClr val="000000">
                      <a:alpha val="48000"/>
                    </a:srgbClr>
                  </a:outerShdw>
                </a:effectLst>
                <a:latin typeface="Arial Rounded MT Bold"/>
                <a:ea typeface="Arial Rounded MT Bold"/>
                <a:cs typeface="Arial Rounded MT Bold"/>
                <a:sym typeface="Arial Rounded MT Bold"/>
              </a:defRPr>
            </a:pPr>
            <a:r>
              <a:t> Prayers of God’s People:  Paul Gittel</a:t>
            </a:r>
          </a:p>
          <a:p>
            <a:pPr marL="210311" indent="-210311" algn="l" defTabSz="759459">
              <a:buSzPct val="100000"/>
              <a:buChar char="❖"/>
              <a:defRPr i="0" sz="5704">
                <a:solidFill>
                  <a:srgbClr val="FFFFFF"/>
                </a:solidFill>
                <a:effectLst>
                  <a:outerShdw sx="100000" sy="100000" kx="0" ky="0" algn="b" rotWithShape="0" blurRad="23368" dist="11684" dir="16200000">
                    <a:srgbClr val="000000">
                      <a:alpha val="48000"/>
                    </a:srgbClr>
                  </a:outerShdw>
                </a:effectLst>
                <a:latin typeface="Arial Rounded MT Bold"/>
                <a:ea typeface="Arial Rounded MT Bold"/>
                <a:cs typeface="Arial Rounded MT Bold"/>
                <a:sym typeface="Arial Rounded MT Bold"/>
              </a:defRPr>
            </a:pPr>
            <a:r>
              <a:t> Song:  </a:t>
            </a:r>
            <a:r>
              <a:rPr b="1" i="1">
                <a:solidFill>
                  <a:schemeClr val="accent3">
                    <a:hueOff val="-73482"/>
                    <a:satOff val="26008"/>
                    <a:lumOff val="8653"/>
                  </a:schemeClr>
                </a:solidFill>
                <a:effectLst>
                  <a:outerShdw sx="100000" sy="100000" kx="0" ky="0" algn="b" rotWithShape="0" blurRad="11684" dist="35052" dir="1320000">
                    <a:srgbClr val="000000"/>
                  </a:outerShdw>
                </a:effectLst>
                <a:latin typeface="Arial"/>
                <a:ea typeface="Arial"/>
                <a:cs typeface="Arial"/>
                <a:sym typeface="Arial"/>
              </a:rPr>
              <a:t>“There is a Redeemer”</a:t>
            </a:r>
            <a:r>
              <a:t>, Book of Praise  # 358</a:t>
            </a:r>
          </a:p>
        </p:txBody>
      </p:sp>
      <p:sp>
        <p:nvSpPr>
          <p:cNvPr id="135" name="(cont’d)…"/>
          <p:cNvSpPr txBox="1"/>
          <p:nvPr/>
        </p:nvSpPr>
        <p:spPr>
          <a:xfrm>
            <a:off x="12634854" y="2291113"/>
            <a:ext cx="10940512" cy="1028542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817244">
              <a:defRPr b="1" sz="6237">
                <a:solidFill>
                  <a:srgbClr val="FFFFFF"/>
                </a:solidFill>
                <a:effectLst>
                  <a:outerShdw sx="100000" sy="100000" kx="0" ky="0" algn="b" rotWithShape="0" blurRad="25146" dist="12573" dir="16200000">
                    <a:srgbClr val="000000">
                      <a:alpha val="48000"/>
                    </a:srgbClr>
                  </a:outerShdw>
                </a:effectLst>
                <a:latin typeface="Arial"/>
                <a:ea typeface="Arial"/>
                <a:cs typeface="Arial"/>
                <a:sym typeface="Arial"/>
              </a:defRPr>
            </a:pPr>
            <a:r>
              <a:t>(cont’d)</a:t>
            </a:r>
          </a:p>
          <a:p>
            <a:pPr marL="226313" indent="-226313" algn="l" defTabSz="817244">
              <a:buSzPct val="100000"/>
              <a:buChar char="❖"/>
              <a:defRPr i="0" sz="6237">
                <a:solidFill>
                  <a:srgbClr val="FFFFFF"/>
                </a:solidFill>
                <a:effectLst>
                  <a:outerShdw sx="100000" sy="100000" kx="0" ky="0" algn="b" rotWithShape="0" blurRad="25146" dist="12573" dir="16200000">
                    <a:srgbClr val="000000">
                      <a:alpha val="48000"/>
                    </a:srgbClr>
                  </a:outerShdw>
                </a:effectLst>
                <a:latin typeface="Arial Rounded MT Bold"/>
                <a:ea typeface="Arial Rounded MT Bold"/>
                <a:cs typeface="Arial Rounded MT Bold"/>
                <a:sym typeface="Arial Rounded MT Bold"/>
              </a:defRPr>
            </a:pPr>
            <a:r>
              <a:t> Scripture - </a:t>
            </a:r>
            <a:r>
              <a:rPr b="1" i="1">
                <a:solidFill>
                  <a:schemeClr val="accent3">
                    <a:hueOff val="-73482"/>
                    <a:satOff val="26008"/>
                    <a:lumOff val="8653"/>
                  </a:schemeClr>
                </a:solidFill>
                <a:effectLst>
                  <a:outerShdw sx="100000" sy="100000" kx="0" ky="0" algn="b" rotWithShape="0" blurRad="12573" dist="37719" dir="900000">
                    <a:srgbClr val="000000"/>
                  </a:outerShdw>
                </a:effectLst>
                <a:latin typeface="Arial"/>
                <a:ea typeface="Arial"/>
                <a:cs typeface="Arial"/>
                <a:sym typeface="Arial"/>
              </a:rPr>
              <a:t>Romans 5:6-11; 18-21</a:t>
            </a:r>
            <a:r>
              <a:rPr>
                <a:solidFill>
                  <a:schemeClr val="accent3">
                    <a:hueOff val="-73482"/>
                    <a:satOff val="26008"/>
                    <a:lumOff val="8653"/>
                  </a:schemeClr>
                </a:solidFill>
                <a:effectLst>
                  <a:outerShdw sx="100000" sy="100000" kx="0" ky="0" algn="b" rotWithShape="0" blurRad="12573" dist="37719" dir="900000">
                    <a:srgbClr val="000000"/>
                  </a:outerShdw>
                </a:effectLst>
              </a:rPr>
              <a:t> </a:t>
            </a:r>
            <a:r>
              <a:t>- Amy Lowe</a:t>
            </a:r>
          </a:p>
          <a:p>
            <a:pPr marL="226313" indent="-226313" algn="l" defTabSz="817244">
              <a:buSzPct val="100000"/>
              <a:buChar char="❖"/>
              <a:defRPr i="0" sz="6237">
                <a:solidFill>
                  <a:schemeClr val="accent3">
                    <a:hueOff val="-73482"/>
                    <a:satOff val="26008"/>
                    <a:lumOff val="8653"/>
                  </a:schemeClr>
                </a:solidFill>
                <a:effectLst>
                  <a:outerShdw sx="100000" sy="100000" kx="0" ky="0" algn="b" rotWithShape="0" blurRad="12573" dist="62864" dir="2940000">
                    <a:srgbClr val="000000"/>
                  </a:outerShdw>
                </a:effectLst>
                <a:latin typeface="Arial Rounded MT Bold"/>
                <a:ea typeface="Arial Rounded MT Bold"/>
                <a:cs typeface="Arial Rounded MT Bold"/>
                <a:sym typeface="Arial Rounded MT Bold"/>
              </a:defRPr>
            </a:pPr>
            <a:r>
              <a:rPr>
                <a:solidFill>
                  <a:srgbClr val="FFFFFF"/>
                </a:solidFill>
              </a:rPr>
              <a:t> Message: </a:t>
            </a:r>
            <a:r>
              <a:t> “</a:t>
            </a:r>
            <a:r>
              <a:rPr b="1" i="1">
                <a:latin typeface="Arial"/>
                <a:ea typeface="Arial"/>
                <a:cs typeface="Arial"/>
                <a:sym typeface="Arial"/>
              </a:rPr>
              <a:t>This is the Gospel</a:t>
            </a:r>
            <a:r>
              <a:t>” </a:t>
            </a:r>
            <a:r>
              <a:rPr>
                <a:solidFill>
                  <a:srgbClr val="FFFFFF"/>
                </a:solidFill>
              </a:rPr>
              <a:t>Pastor Charlene McAlpin</a:t>
            </a:r>
            <a:endParaRPr>
              <a:solidFill>
                <a:srgbClr val="FFFFFF"/>
              </a:solidFill>
            </a:endParaRPr>
          </a:p>
          <a:p>
            <a:pPr marL="226313" indent="-226313" algn="l" defTabSz="817244">
              <a:buSzPct val="100000"/>
              <a:buChar char="❖"/>
              <a:defRPr i="0" sz="6237">
                <a:solidFill>
                  <a:srgbClr val="FFFFFF"/>
                </a:solidFill>
                <a:effectLst/>
                <a:latin typeface="Arial Rounded MT Bold"/>
                <a:ea typeface="Arial Rounded MT Bold"/>
                <a:cs typeface="Arial Rounded MT Bold"/>
                <a:sym typeface="Arial Rounded MT Bold"/>
              </a:defRPr>
            </a:pPr>
            <a:r>
              <a:t> Hymn:  “</a:t>
            </a:r>
            <a:r>
              <a:rPr b="1" i="1">
                <a:solidFill>
                  <a:schemeClr val="accent3">
                    <a:hueOff val="-73482"/>
                    <a:satOff val="26008"/>
                    <a:lumOff val="8653"/>
                  </a:schemeClr>
                </a:solidFill>
                <a:effectLst>
                  <a:outerShdw sx="100000" sy="100000" kx="0" ky="0" algn="b" rotWithShape="0" blurRad="12573" dist="37719" dir="3180000">
                    <a:srgbClr val="000000"/>
                  </a:outerShdw>
                </a:effectLst>
                <a:latin typeface="Arial"/>
                <a:ea typeface="Arial"/>
                <a:cs typeface="Arial"/>
                <a:sym typeface="Arial"/>
              </a:rPr>
              <a:t>Amazing Love</a:t>
            </a:r>
            <a:r>
              <a:t>”,    Book of Praise  # 352,</a:t>
            </a:r>
          </a:p>
          <a:p>
            <a:pPr lvl="1" algn="l" defTabSz="817244">
              <a:buSzPct val="100000"/>
              <a:buChar char="❖"/>
              <a:defRPr i="0" sz="6237">
                <a:solidFill>
                  <a:srgbClr val="FFFFFF"/>
                </a:solidFill>
                <a:effectLst>
                  <a:outerShdw sx="100000" sy="100000" kx="0" ky="0" algn="b" rotWithShape="0" blurRad="25146" dist="12573" dir="16200000">
                    <a:srgbClr val="000000">
                      <a:alpha val="48000"/>
                    </a:srgbClr>
                  </a:outerShdw>
                </a:effectLst>
                <a:latin typeface="Arial Rounded MT Bold"/>
                <a:ea typeface="Arial Rounded MT Bold"/>
                <a:cs typeface="Arial Rounded MT Bold"/>
                <a:sym typeface="Arial Rounded MT Bold"/>
              </a:defRPr>
            </a:pPr>
            <a:r>
              <a:t> Benediction: Pastor Charlene</a:t>
            </a:r>
          </a:p>
          <a:p>
            <a:pPr lvl="1" algn="l" defTabSz="817244">
              <a:buSzPct val="100000"/>
              <a:buChar char="❖"/>
              <a:defRPr i="0" sz="6237">
                <a:solidFill>
                  <a:srgbClr val="FFFFFF"/>
                </a:solidFill>
                <a:effectLst>
                  <a:outerShdw sx="100000" sy="100000" kx="0" ky="0" algn="b" rotWithShape="0" blurRad="25146" dist="12573" dir="16200000">
                    <a:srgbClr val="000000">
                      <a:alpha val="48000"/>
                    </a:srgbClr>
                  </a:outerShdw>
                </a:effectLst>
                <a:latin typeface="Arial Rounded MT Bold"/>
                <a:ea typeface="Arial Rounded MT Bold"/>
                <a:cs typeface="Arial Rounded MT Bold"/>
                <a:sym typeface="Arial Rounded MT Bold"/>
              </a:defRPr>
            </a:pPr>
            <a:r>
              <a:t> Postlude - Cary Denby</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Call to Worship"/>
          <p:cNvSpPr txBox="1"/>
          <p:nvPr>
            <p:ph type="ctrTitle"/>
          </p:nvPr>
        </p:nvSpPr>
        <p:spPr>
          <a:xfrm>
            <a:off x="3454399" y="1044172"/>
            <a:ext cx="17475201" cy="2458678"/>
          </a:xfrm>
          <a:prstGeom prst="rect">
            <a:avLst/>
          </a:prstGeom>
        </p:spPr>
        <p:txBody>
          <a:bodyPr anchor="ctr"/>
          <a:lstStyle>
            <a:lvl1pPr>
              <a:defRPr>
                <a:solidFill>
                  <a:schemeClr val="accent3">
                    <a:hueOff val="-73482"/>
                    <a:satOff val="26008"/>
                    <a:lumOff val="8653"/>
                  </a:schemeClr>
                </a:solidFill>
                <a:effectLst>
                  <a:outerShdw sx="100000" sy="100000" kx="0" ky="0" algn="b" rotWithShape="0" blurRad="12700" dist="38100" dir="3240000">
                    <a:srgbClr val="000000"/>
                  </a:outerShdw>
                </a:effectLst>
              </a:defRPr>
            </a:lvl1pPr>
          </a:lstStyle>
          <a:p>
            <a:pPr/>
            <a:r>
              <a:t>Call to Worship</a:t>
            </a:r>
          </a:p>
        </p:txBody>
      </p:sp>
      <p:sp>
        <p:nvSpPr>
          <p:cNvPr id="138" name="“Come to Me, all you who labour and are heavy laden, and I will give you rest. Take My yoke upon you and learn from Me, for I am gentle and lowly in heart, and you will find rest for your souls.”…"/>
          <p:cNvSpPr txBox="1"/>
          <p:nvPr>
            <p:ph type="subTitle" idx="1"/>
          </p:nvPr>
        </p:nvSpPr>
        <p:spPr>
          <a:xfrm>
            <a:off x="1639450" y="3265556"/>
            <a:ext cx="21003506" cy="8810488"/>
          </a:xfrm>
          <a:prstGeom prst="rect">
            <a:avLst/>
          </a:prstGeom>
        </p:spPr>
        <p:txBody>
          <a:bodyPr anchor="ctr"/>
          <a:lstStyle/>
          <a:p>
            <a:pPr defTabSz="734694">
              <a:defRPr sz="8722">
                <a:solidFill>
                  <a:srgbClr val="FFFFFF"/>
                </a:solidFill>
                <a:effectLst>
                  <a:outerShdw sx="100000" sy="100000" kx="0" ky="0" algn="b" rotWithShape="0" blurRad="11303" dist="33909" dir="1680000">
                    <a:srgbClr val="000000"/>
                  </a:outerShdw>
                </a:effectLst>
              </a:defRPr>
            </a:pPr>
            <a:r>
              <a:t>“Come to Me, all you who labour and are heavy laden, and I will give you rest. Take My yoke upon you and learn from Me, for I am gentle and lowly in heart, and you will find rest for your souls.”</a:t>
            </a:r>
          </a:p>
          <a:p>
            <a:pPr defTabSz="734694">
              <a:defRPr i="0" sz="8722">
                <a:solidFill>
                  <a:schemeClr val="accent3">
                    <a:hueOff val="-73482"/>
                    <a:satOff val="26008"/>
                    <a:lumOff val="8653"/>
                  </a:schemeClr>
                </a:solidFill>
                <a:effectLst>
                  <a:outerShdw sx="100000" sy="100000" kx="0" ky="0" algn="b" rotWithShape="0" blurRad="11303" dist="33909" dir="1680000">
                    <a:srgbClr val="000000"/>
                  </a:outerShdw>
                </a:effectLst>
              </a:defRPr>
            </a:pPr>
            <a:r>
              <a:t>Matthew 11: 28-29</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Children’s Moment"/>
          <p:cNvSpPr txBox="1"/>
          <p:nvPr>
            <p:ph type="ctrTitle"/>
          </p:nvPr>
        </p:nvSpPr>
        <p:spPr>
          <a:xfrm>
            <a:off x="3454400" y="1044172"/>
            <a:ext cx="17475200" cy="2458678"/>
          </a:xfrm>
          <a:prstGeom prst="rect">
            <a:avLst/>
          </a:prstGeom>
        </p:spPr>
        <p:txBody>
          <a:bodyPr anchor="ctr"/>
          <a:lstStyle>
            <a:lvl1pPr>
              <a:defRPr>
                <a:solidFill>
                  <a:schemeClr val="accent3">
                    <a:hueOff val="-73482"/>
                    <a:satOff val="26008"/>
                    <a:lumOff val="8653"/>
                  </a:schemeClr>
                </a:solidFill>
                <a:effectLst>
                  <a:outerShdw sx="100000" sy="100000" kx="0" ky="0" algn="b" rotWithShape="0" blurRad="12700" dist="38100" dir="3240000">
                    <a:srgbClr val="000000"/>
                  </a:outerShdw>
                </a:effectLst>
              </a:defRPr>
            </a:lvl1pPr>
          </a:lstStyle>
          <a:p>
            <a:pPr/>
            <a:r>
              <a:t>Children’s Moment</a:t>
            </a:r>
          </a:p>
        </p:txBody>
      </p:sp>
      <p:pic>
        <p:nvPicPr>
          <p:cNvPr id="141" name="Screen Shot 2024-09-24 at 7.38.49 AM.png" descr="Screen Shot 2024-09-24 at 7.38.49 AM.png"/>
          <p:cNvPicPr>
            <a:picLocks noChangeAspect="0"/>
          </p:cNvPicPr>
          <p:nvPr/>
        </p:nvPicPr>
        <p:blipFill>
          <a:blip r:embed="rId2">
            <a:extLst/>
          </a:blip>
          <a:srcRect l="0" t="0" r="0" b="0"/>
          <a:stretch>
            <a:fillRect/>
          </a:stretch>
        </p:blipFill>
        <p:spPr>
          <a:xfrm>
            <a:off x="7102966" y="3274607"/>
            <a:ext cx="9805803" cy="9484313"/>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Prayers of God’s People"/>
          <p:cNvSpPr txBox="1"/>
          <p:nvPr>
            <p:ph type="ctrTitle"/>
          </p:nvPr>
        </p:nvSpPr>
        <p:spPr>
          <a:xfrm>
            <a:off x="3454400" y="1044172"/>
            <a:ext cx="17475200" cy="2458678"/>
          </a:xfrm>
          <a:prstGeom prst="rect">
            <a:avLst/>
          </a:prstGeom>
        </p:spPr>
        <p:txBody>
          <a:bodyPr anchor="ctr"/>
          <a:lstStyle>
            <a:lvl1pPr>
              <a:defRPr>
                <a:solidFill>
                  <a:schemeClr val="accent3">
                    <a:hueOff val="-73482"/>
                    <a:satOff val="26008"/>
                    <a:lumOff val="8653"/>
                  </a:schemeClr>
                </a:solidFill>
                <a:effectLst>
                  <a:outerShdw sx="100000" sy="100000" kx="0" ky="0" algn="b" rotWithShape="0" blurRad="12700" dist="38100" dir="3240000">
                    <a:srgbClr val="000000"/>
                  </a:outerShdw>
                </a:effectLst>
              </a:defRPr>
            </a:lvl1pPr>
          </a:lstStyle>
          <a:p>
            <a:pPr/>
            <a:r>
              <a:t>Prayers of God’s People</a:t>
            </a:r>
          </a:p>
        </p:txBody>
      </p:sp>
      <p:sp>
        <p:nvSpPr>
          <p:cNvPr id="144" name="“Then you will call upon Me and pray to Me, and I will listen to you.  And you will seek Me and find Me, when you search for Me with all your heart.”…"/>
          <p:cNvSpPr txBox="1"/>
          <p:nvPr>
            <p:ph type="subTitle" idx="1"/>
          </p:nvPr>
        </p:nvSpPr>
        <p:spPr>
          <a:xfrm>
            <a:off x="1878719" y="3265556"/>
            <a:ext cx="20626562" cy="8810488"/>
          </a:xfrm>
          <a:prstGeom prst="rect">
            <a:avLst/>
          </a:prstGeom>
        </p:spPr>
        <p:txBody>
          <a:bodyPr anchor="ctr"/>
          <a:lstStyle/>
          <a:p>
            <a:pPr>
              <a:defRPr sz="9800">
                <a:solidFill>
                  <a:srgbClr val="FFFFFF"/>
                </a:solidFill>
                <a:effectLst>
                  <a:outerShdw sx="100000" sy="100000" kx="0" ky="0" algn="b" rotWithShape="0" blurRad="12700" dist="38100" dir="1680000">
                    <a:srgbClr val="000000"/>
                  </a:outerShdw>
                </a:effectLst>
              </a:defRPr>
            </a:pPr>
            <a:r>
              <a:t>“Then you will call upon Me and pray to Me, and I will listen to you.  And you will seek Me and find Me, when you search for Me with all your heart.”</a:t>
            </a:r>
          </a:p>
          <a:p>
            <a:pPr>
              <a:defRPr i="0" sz="9800">
                <a:solidFill>
                  <a:schemeClr val="accent3">
                    <a:hueOff val="-73482"/>
                    <a:satOff val="26008"/>
                    <a:lumOff val="8653"/>
                  </a:schemeClr>
                </a:solidFill>
                <a:effectLst>
                  <a:outerShdw sx="100000" sy="100000" kx="0" ky="0" algn="b" rotWithShape="0" blurRad="12700" dist="38100" dir="1680000">
                    <a:srgbClr val="000000"/>
                  </a:outerShdw>
                </a:effectLst>
              </a:defRPr>
            </a:pPr>
            <a:r>
              <a:t>Jeremiah 29: 12-13</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Scripture Lesson"/>
          <p:cNvSpPr txBox="1"/>
          <p:nvPr>
            <p:ph type="ctrTitle"/>
          </p:nvPr>
        </p:nvSpPr>
        <p:spPr>
          <a:xfrm>
            <a:off x="3454400" y="139089"/>
            <a:ext cx="17475200" cy="1273877"/>
          </a:xfrm>
          <a:prstGeom prst="rect">
            <a:avLst/>
          </a:prstGeom>
        </p:spPr>
        <p:txBody>
          <a:bodyPr anchor="ctr"/>
          <a:lstStyle>
            <a:lvl1pPr defTabSz="594360">
              <a:defRPr sz="7632">
                <a:solidFill>
                  <a:schemeClr val="accent3">
                    <a:hueOff val="-73482"/>
                    <a:satOff val="26008"/>
                    <a:lumOff val="8653"/>
                  </a:schemeClr>
                </a:solidFill>
                <a:effectLst>
                  <a:outerShdw sx="100000" sy="100000" kx="0" ky="0" algn="b" rotWithShape="0" blurRad="9144" dist="27432" dir="3240000">
                    <a:srgbClr val="000000"/>
                  </a:outerShdw>
                </a:effectLst>
              </a:defRPr>
            </a:lvl1pPr>
          </a:lstStyle>
          <a:p>
            <a:pPr/>
            <a:r>
              <a:t>Scripture Lesson</a:t>
            </a:r>
          </a:p>
        </p:txBody>
      </p:sp>
      <p:sp>
        <p:nvSpPr>
          <p:cNvPr id="147" name="“You see, at just the right time, when we were still powerless, Christ died for the ungodly. Very rarely will anyone die for a righteous person, though for a good person someone might possibly dare to die.…"/>
          <p:cNvSpPr txBox="1"/>
          <p:nvPr>
            <p:ph type="subTitle" idx="1"/>
          </p:nvPr>
        </p:nvSpPr>
        <p:spPr>
          <a:xfrm>
            <a:off x="395586" y="1343919"/>
            <a:ext cx="23592828" cy="12294496"/>
          </a:xfrm>
          <a:prstGeom prst="rect">
            <a:avLst/>
          </a:prstGeom>
        </p:spPr>
        <p:txBody>
          <a:bodyPr anchor="ctr"/>
          <a:lstStyle/>
          <a:p>
            <a:pPr defTabSz="454025">
              <a:defRPr b="1" sz="5390">
                <a:solidFill>
                  <a:srgbClr val="FFFFFF"/>
                </a:solidFill>
                <a:effectLst>
                  <a:outerShdw sx="100000" sy="100000" kx="0" ky="0" algn="b" rotWithShape="0" blurRad="6985" dist="20955" dir="1680000">
                    <a:srgbClr val="000000"/>
                  </a:outerShdw>
                </a:effectLst>
                <a:latin typeface="Arial"/>
                <a:ea typeface="Arial"/>
                <a:cs typeface="Arial"/>
                <a:sym typeface="Arial"/>
              </a:defRPr>
            </a:pPr>
            <a:r>
              <a:t>“You see, at just the right time, when we were still powerless, Christ died for the ungodly. Very rarely will anyone die for a righteous person, though for a good person someone might possibly dare to die. </a:t>
            </a:r>
          </a:p>
          <a:p>
            <a:pPr defTabSz="454025">
              <a:defRPr b="1" sz="5390">
                <a:solidFill>
                  <a:srgbClr val="FFFFFF"/>
                </a:solidFill>
                <a:effectLst>
                  <a:outerShdw sx="100000" sy="100000" kx="0" ky="0" algn="b" rotWithShape="0" blurRad="6985" dist="20955" dir="1680000">
                    <a:srgbClr val="000000"/>
                  </a:outerShdw>
                </a:effectLst>
                <a:latin typeface="Arial"/>
                <a:ea typeface="Arial"/>
                <a:cs typeface="Arial"/>
                <a:sym typeface="Arial"/>
              </a:defRPr>
            </a:pPr>
            <a:r>
              <a:t>But God demonstrates his own love for us in this: While we were still sinners, Christ died for us.Since we have now been justified by his blood, how much more shall we be saved from God’s wrath through him!  For if, while we were God’s enemies, we were reconciled to him through the death of his Son, how much more, having been reconciled, shall we be saved through his life! Not only is this so, but we also boast in God through our Lord Jesus Christ, through whom we have now received reconciliation.”</a:t>
            </a:r>
          </a:p>
          <a:p>
            <a:pPr defTabSz="454025">
              <a:defRPr i="0" sz="5390">
                <a:solidFill>
                  <a:schemeClr val="accent3">
                    <a:hueOff val="-73482"/>
                    <a:satOff val="26008"/>
                    <a:lumOff val="8653"/>
                  </a:schemeClr>
                </a:solidFill>
                <a:effectLst>
                  <a:outerShdw sx="100000" sy="100000" kx="0" ky="0" algn="b" rotWithShape="0" blurRad="6985" dist="20955" dir="1680000">
                    <a:srgbClr val="000000"/>
                  </a:outerShdw>
                </a:effectLst>
              </a:defRPr>
            </a:pPr>
            <a:r>
              <a:t>Romans 5: 6-11</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Scripture Lesson (cont’d)"/>
          <p:cNvSpPr txBox="1"/>
          <p:nvPr>
            <p:ph type="ctrTitle"/>
          </p:nvPr>
        </p:nvSpPr>
        <p:spPr>
          <a:xfrm>
            <a:off x="3454400" y="139089"/>
            <a:ext cx="17475200" cy="1273877"/>
          </a:xfrm>
          <a:prstGeom prst="rect">
            <a:avLst/>
          </a:prstGeom>
        </p:spPr>
        <p:txBody>
          <a:bodyPr anchor="ctr"/>
          <a:lstStyle>
            <a:lvl1pPr defTabSz="594360">
              <a:defRPr sz="7632">
                <a:solidFill>
                  <a:schemeClr val="accent3">
                    <a:hueOff val="-73482"/>
                    <a:satOff val="26008"/>
                    <a:lumOff val="8653"/>
                  </a:schemeClr>
                </a:solidFill>
                <a:effectLst>
                  <a:outerShdw sx="100000" sy="100000" kx="0" ky="0" algn="b" rotWithShape="0" blurRad="9144" dist="27432" dir="3240000">
                    <a:srgbClr val="000000"/>
                  </a:outerShdw>
                </a:effectLst>
              </a:defRPr>
            </a:lvl1pPr>
          </a:lstStyle>
          <a:p>
            <a:pPr/>
            <a:r>
              <a:t>Scripture Lesson (cont’d)</a:t>
            </a:r>
          </a:p>
        </p:txBody>
      </p:sp>
      <p:sp>
        <p:nvSpPr>
          <p:cNvPr id="150" name="“Consequently, just as one trespass resulted in condemnation for all people, so also one righteous act resulted in justification and life for all people.  For just as through the disobedience of the one man the many were made sinners, so also through the"/>
          <p:cNvSpPr txBox="1"/>
          <p:nvPr>
            <p:ph type="subTitle" idx="1"/>
          </p:nvPr>
        </p:nvSpPr>
        <p:spPr>
          <a:xfrm>
            <a:off x="608131" y="1343919"/>
            <a:ext cx="22967984" cy="12294496"/>
          </a:xfrm>
          <a:prstGeom prst="rect">
            <a:avLst/>
          </a:prstGeom>
        </p:spPr>
        <p:txBody>
          <a:bodyPr anchor="ctr"/>
          <a:lstStyle/>
          <a:p>
            <a:pPr defTabSz="495300">
              <a:defRPr b="1" sz="5880">
                <a:solidFill>
                  <a:srgbClr val="FFFFFF"/>
                </a:solidFill>
                <a:effectLst>
                  <a:outerShdw sx="100000" sy="100000" kx="0" ky="0" algn="b" rotWithShape="0" blurRad="7620" dist="22860" dir="1680000">
                    <a:srgbClr val="000000"/>
                  </a:outerShdw>
                </a:effectLst>
                <a:latin typeface="Arial"/>
                <a:ea typeface="Arial"/>
                <a:cs typeface="Arial"/>
                <a:sym typeface="Arial"/>
              </a:defRPr>
            </a:pPr>
            <a:r>
              <a:t>“Consequently, just as one trespass resulted in condemnation for all people, so also one righteous act resulted in justification and life for all people.  For just as through the disobedience of the one man the many were made sinners, so also through the obedience of the one man the many will be made righteous.</a:t>
            </a:r>
          </a:p>
          <a:p>
            <a:pPr defTabSz="495300">
              <a:defRPr b="1" sz="5880">
                <a:solidFill>
                  <a:srgbClr val="FFFFFF"/>
                </a:solidFill>
                <a:effectLst>
                  <a:outerShdw sx="100000" sy="100000" kx="0" ky="0" algn="b" rotWithShape="0" blurRad="7620" dist="22860" dir="1680000">
                    <a:srgbClr val="000000"/>
                  </a:outerShdw>
                </a:effectLst>
                <a:latin typeface="Arial"/>
                <a:ea typeface="Arial"/>
                <a:cs typeface="Arial"/>
                <a:sym typeface="Arial"/>
              </a:defRPr>
            </a:pPr>
            <a:r>
              <a:t> The law was brought in so that the trespass might increase. But where sin increased, grace increased all the more,  so that, just as sin reigned in death, so also grace might reign through righteousness to bring eternal life through Jesus Christ our Lord.”</a:t>
            </a:r>
          </a:p>
          <a:p>
            <a:pPr defTabSz="495300">
              <a:defRPr i="0" sz="5880">
                <a:solidFill>
                  <a:schemeClr val="accent3">
                    <a:hueOff val="-73482"/>
                    <a:satOff val="26008"/>
                    <a:lumOff val="8653"/>
                  </a:schemeClr>
                </a:solidFill>
                <a:effectLst>
                  <a:outerShdw sx="100000" sy="100000" kx="0" ky="0" algn="b" rotWithShape="0" blurRad="7620" dist="22860" dir="1680000">
                    <a:srgbClr val="000000"/>
                  </a:outerShdw>
                </a:effectLst>
              </a:defRPr>
            </a:pPr>
            <a:r>
              <a:t>Romans 5: 18-20</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4.png"/></Relationships>

</file>

<file path=ppt/theme/theme1.xml><?xml version="1.0" encoding="utf-8"?>
<a:theme xmlns:a="http://schemas.openxmlformats.org/drawingml/2006/main" xmlns:r="http://schemas.openxmlformats.org/officeDocument/2006/relationships" name="Moroccan">
  <a:themeElements>
    <a:clrScheme name="Moroccan">
      <a:dk1>
        <a:srgbClr val="073E86"/>
      </a:dk1>
      <a:lt1>
        <a:srgbClr val="86837F">
          <a:alpha val="80000"/>
        </a:srgbClr>
      </a:lt1>
      <a:dk2>
        <a:srgbClr val="586770"/>
      </a:dk2>
      <a:lt2>
        <a:srgbClr val="C4CBD0"/>
      </a:lt2>
      <a:accent1>
        <a:srgbClr val="61A4C7"/>
      </a:accent1>
      <a:accent2>
        <a:srgbClr val="3C9B4C"/>
      </a:accent2>
      <a:accent3>
        <a:srgbClr val="E0BF64"/>
      </a:accent3>
      <a:accent4>
        <a:srgbClr val="DE9A51"/>
      </a:accent4>
      <a:accent5>
        <a:srgbClr val="C86464"/>
      </a:accent5>
      <a:accent6>
        <a:srgbClr val="896D9B"/>
      </a:accent6>
      <a:hlink>
        <a:srgbClr val="0000FF"/>
      </a:hlink>
      <a:folHlink>
        <a:srgbClr val="FF00FF"/>
      </a:folHlink>
    </a:clrScheme>
    <a:fontScheme name="Moroccan">
      <a:majorFont>
        <a:latin typeface="Hoefler Text"/>
        <a:ea typeface="Hoefler Text"/>
        <a:cs typeface="Hoefler Text"/>
      </a:majorFont>
      <a:minorFont>
        <a:latin typeface="Hoefler Text"/>
        <a:ea typeface="Hoefler Text"/>
        <a:cs typeface="Hoefler Text"/>
      </a:minorFont>
    </a:fontScheme>
    <a:fmtScheme name="Morocc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chemeClr val="accent1">
              <a:satOff val="-17010"/>
              <a:lumOff val="14363"/>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1" spc="0" strike="noStrike" sz="56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roccan">
  <a:themeElements>
    <a:clrScheme name="Moroccan">
      <a:dk1>
        <a:srgbClr val="000000"/>
      </a:dk1>
      <a:lt1>
        <a:srgbClr val="FFFFFF"/>
      </a:lt1>
      <a:dk2>
        <a:srgbClr val="586770"/>
      </a:dk2>
      <a:lt2>
        <a:srgbClr val="C4CBD0"/>
      </a:lt2>
      <a:accent1>
        <a:srgbClr val="61A4C7"/>
      </a:accent1>
      <a:accent2>
        <a:srgbClr val="3C9B4C"/>
      </a:accent2>
      <a:accent3>
        <a:srgbClr val="E0BF64"/>
      </a:accent3>
      <a:accent4>
        <a:srgbClr val="DE9A51"/>
      </a:accent4>
      <a:accent5>
        <a:srgbClr val="C86464"/>
      </a:accent5>
      <a:accent6>
        <a:srgbClr val="896D9B"/>
      </a:accent6>
      <a:hlink>
        <a:srgbClr val="0000FF"/>
      </a:hlink>
      <a:folHlink>
        <a:srgbClr val="FF00FF"/>
      </a:folHlink>
    </a:clrScheme>
    <a:fontScheme name="Moroccan">
      <a:majorFont>
        <a:latin typeface="Hoefler Text"/>
        <a:ea typeface="Hoefler Text"/>
        <a:cs typeface="Hoefler Text"/>
      </a:majorFont>
      <a:minorFont>
        <a:latin typeface="Hoefler Text"/>
        <a:ea typeface="Hoefler Text"/>
        <a:cs typeface="Hoefler Text"/>
      </a:minorFont>
    </a:fontScheme>
    <a:fmtScheme name="Morocc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chemeClr val="accent1">
              <a:satOff val="-17010"/>
              <a:lumOff val="14363"/>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1" spc="0" strike="noStrike" sz="5600" u="none" kumimoji="0" normalizeH="0">
            <a:ln>
              <a:noFill/>
            </a:ln>
            <a:solidFill>
              <a:srgbClr val="86837F">
                <a:alpha val="80000"/>
              </a:srgbClr>
            </a:solidFill>
            <a:effectLst>
              <a:outerShdw sx="100000" sy="100000" kx="0" ky="0" algn="b" rotWithShape="0" blurRad="25400" dist="12700" dir="5400000">
                <a:srgbClr val="FFFFFF"/>
              </a:outerShdw>
            </a:effectLst>
            <a:uFillTx/>
            <a:latin typeface="+mn-lt"/>
            <a:ea typeface="+mn-ea"/>
            <a:cs typeface="+mn-cs"/>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